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930" autoAdjust="0"/>
  </p:normalViewPr>
  <p:slideViewPr>
    <p:cSldViewPr snapToGrid="0">
      <p:cViewPr varScale="1">
        <p:scale>
          <a:sx n="137" d="100"/>
          <a:sy n="137" d="100"/>
        </p:scale>
        <p:origin x="864" y="101"/>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aerogrammestudio.com/2013/03/07/pixars-22-rules-of-storytelling/"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rtl="0">
              <a:buNone/>
            </a:pPr>
            <a:r>
              <a:rPr lang="en-US" sz="1100" b="0" i="0" u="none" strike="noStrike" cap="none" dirty="0" smtClean="0">
                <a:solidFill>
                  <a:srgbClr val="000000"/>
                </a:solidFill>
                <a:effectLst/>
                <a:latin typeface="Arial"/>
                <a:ea typeface="Arial"/>
                <a:cs typeface="Arial"/>
                <a:sym typeface="Arial"/>
              </a:rPr>
              <a:t>Use this template to write your own picture book. Make the yellow highlighted text your own. Change the formatting of fonts and colors. Add hand drawn illustrations to each page or source images (properly credited) from the internet to include on each page.</a:t>
            </a:r>
          </a:p>
          <a:p>
            <a:pPr marL="158750" indent="0" rtl="0">
              <a:buNone/>
            </a:pPr>
            <a:endParaRPr lang="en-US" b="0" dirty="0" smtClean="0">
              <a:effectLst/>
            </a:endParaRPr>
          </a:p>
          <a:p>
            <a:pPr marL="158750" indent="0" rtl="0">
              <a:buNone/>
            </a:pPr>
            <a:r>
              <a:rPr lang="en-US" sz="1100" b="0" i="0" u="none" strike="noStrike" cap="none" dirty="0" smtClean="0">
                <a:solidFill>
                  <a:srgbClr val="000000"/>
                </a:solidFill>
                <a:effectLst/>
                <a:latin typeface="Arial"/>
                <a:ea typeface="Arial"/>
                <a:cs typeface="Arial"/>
                <a:sym typeface="Arial"/>
              </a:rPr>
              <a:t>Story frame taken from Pixar’s 22 Rules of Storytelling: </a:t>
            </a:r>
            <a:r>
              <a:rPr lang="en-US" sz="1100" b="0" i="0" u="sng" strike="noStrike" cap="none" dirty="0" smtClean="0">
                <a:solidFill>
                  <a:srgbClr val="000000"/>
                </a:solidFill>
                <a:effectLst/>
                <a:latin typeface="Arial"/>
                <a:ea typeface="Arial"/>
                <a:cs typeface="Arial"/>
                <a:sym typeface="Arial"/>
                <a:hlinkClick r:id="rId3"/>
              </a:rPr>
              <a:t>https://www.aerogrammestudio.com/2013/03/07/pixars-22-rules-of-storytelling/</a:t>
            </a:r>
            <a:r>
              <a:rPr lang="en-US" sz="1100" b="0" i="0" u="none" strike="noStrike" cap="none" dirty="0" smtClean="0">
                <a:solidFill>
                  <a:srgbClr val="000000"/>
                </a:solidFill>
                <a:effectLst/>
                <a:latin typeface="Arial"/>
                <a:ea typeface="Arial"/>
                <a:cs typeface="Arial"/>
                <a:sym typeface="Arial"/>
              </a:rPr>
              <a:t> </a:t>
            </a:r>
            <a:endParaRPr lang="en-US" b="0" dirty="0" smtClean="0">
              <a:effectLs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b5a0efd02a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b5a0efd02a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b5a0efd02a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b5a0efd02a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b5a0efd02a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b5a0efd02a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b5a0efd02a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b5a0efd02a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5a0efd02a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b5a0efd02a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b5a0efd02a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b5a0efd02a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b5a0efd02a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b5a0efd02a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b5a0efd02a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b5a0efd02a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1"/>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2"/>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0" name="Google Shape;50;p12"/>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ook Cover">
  <p:cSld name="TITLE_1">
    <p:spTree>
      <p:nvGrpSpPr>
        <p:cNvPr id="1" name="Shape 13"/>
        <p:cNvGrpSpPr/>
        <p:nvPr/>
      </p:nvGrpSpPr>
      <p:grpSpPr>
        <a:xfrm>
          <a:off x="0" y="0"/>
          <a:ext cx="0" cy="0"/>
          <a:chOff x="0" y="0"/>
          <a:chExt cx="0" cy="0"/>
        </a:xfrm>
      </p:grpSpPr>
      <p:sp>
        <p:nvSpPr>
          <p:cNvPr id="14" name="Google Shape;14;p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5" name="Google Shape;15;p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3" name="Google Shape;23;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6" name="Google Shape;26;p6"/>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p6"/>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8"/>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6"/>
        <p:cNvGrpSpPr/>
        <p:nvPr/>
      </p:nvGrpSpPr>
      <p:grpSpPr>
        <a:xfrm>
          <a:off x="0" y="0"/>
          <a:ext cx="0" cy="0"/>
          <a:chOff x="0" y="0"/>
          <a:chExt cx="0" cy="0"/>
        </a:xfrm>
      </p:grpSpPr>
      <p:sp>
        <p:nvSpPr>
          <p:cNvPr id="37" name="Google Shape;37;p9"/>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8" name="Google Shape;3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10"/>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10"/>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10"/>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10"/>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4" name="Google Shape;4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highlight>
                  <a:srgbClr val="FFFF00"/>
                </a:highlight>
              </a:rPr>
              <a:t>Replace with your catchy title</a:t>
            </a:r>
            <a:endParaRPr>
              <a:highlight>
                <a:srgbClr val="FFFF00"/>
              </a:highlight>
            </a:endParaRPr>
          </a:p>
        </p:txBody>
      </p:sp>
      <p:sp>
        <p:nvSpPr>
          <p:cNvPr id="59" name="Google Shape;59;p14"/>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highlight>
                  <a:srgbClr val="FFFF00"/>
                </a:highlight>
              </a:rPr>
              <a:t>Replace with your name(s)</a:t>
            </a:r>
            <a:endParaRPr>
              <a:highlight>
                <a:srgbClr val="FFFF00"/>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5"/>
          <p:cNvSpPr txBox="1">
            <a:spLocks noGrp="1"/>
          </p:cNvSpPr>
          <p:nvPr>
            <p:ph type="title"/>
          </p:nvPr>
        </p:nvSpPr>
        <p:spPr>
          <a:xfrm>
            <a:off x="311700" y="445025"/>
            <a:ext cx="8520600" cy="1272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Once upon a </a:t>
            </a:r>
            <a:r>
              <a:rPr lang="en" smtClean="0"/>
              <a:t>time, </a:t>
            </a:r>
            <a:r>
              <a:rPr lang="en"/>
              <a:t>there was </a:t>
            </a:r>
            <a:r>
              <a:rPr lang="en">
                <a:highlight>
                  <a:srgbClr val="FFFF00"/>
                </a:highlight>
              </a:rPr>
              <a:t>replace</a:t>
            </a:r>
            <a:r>
              <a:rPr lang="en"/>
              <a:t>.</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6"/>
          <p:cNvSpPr txBox="1">
            <a:spLocks noGrp="1"/>
          </p:cNvSpPr>
          <p:nvPr>
            <p:ph type="title"/>
          </p:nvPr>
        </p:nvSpPr>
        <p:spPr>
          <a:xfrm>
            <a:off x="311700" y="3702275"/>
            <a:ext cx="8520600" cy="1272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Every day, </a:t>
            </a:r>
            <a:r>
              <a:rPr lang="en">
                <a:highlight>
                  <a:srgbClr val="FFFF00"/>
                </a:highlight>
              </a:rPr>
              <a:t>replace</a:t>
            </a:r>
            <a:r>
              <a:rPr lang="en"/>
              <a: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7"/>
          <p:cNvSpPr txBox="1">
            <a:spLocks noGrp="1"/>
          </p:cNvSpPr>
          <p:nvPr>
            <p:ph type="title"/>
          </p:nvPr>
        </p:nvSpPr>
        <p:spPr>
          <a:xfrm>
            <a:off x="311700" y="445025"/>
            <a:ext cx="8520600" cy="1272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One day, </a:t>
            </a:r>
            <a:r>
              <a:rPr lang="en">
                <a:highlight>
                  <a:srgbClr val="FFFF00"/>
                </a:highlight>
              </a:rPr>
              <a:t>replace</a:t>
            </a:r>
            <a:r>
              <a:rPr lang="en"/>
              <a: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8"/>
          <p:cNvSpPr txBox="1">
            <a:spLocks noGrp="1"/>
          </p:cNvSpPr>
          <p:nvPr>
            <p:ph type="title"/>
          </p:nvPr>
        </p:nvSpPr>
        <p:spPr>
          <a:xfrm>
            <a:off x="311700" y="3702275"/>
            <a:ext cx="8520600" cy="1272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Because of that, </a:t>
            </a:r>
            <a:r>
              <a:rPr lang="en">
                <a:highlight>
                  <a:srgbClr val="FFFF00"/>
                </a:highlight>
              </a:rPr>
              <a:t>replace</a:t>
            </a:r>
            <a:r>
              <a:rPr lang="en"/>
              <a: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9"/>
          <p:cNvSpPr txBox="1">
            <a:spLocks noGrp="1"/>
          </p:cNvSpPr>
          <p:nvPr>
            <p:ph type="title"/>
          </p:nvPr>
        </p:nvSpPr>
        <p:spPr>
          <a:xfrm>
            <a:off x="311700" y="208150"/>
            <a:ext cx="8520600" cy="1272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Because of that, </a:t>
            </a:r>
            <a:r>
              <a:rPr lang="en">
                <a:highlight>
                  <a:srgbClr val="FFFF00"/>
                </a:highlight>
              </a:rPr>
              <a:t>replace</a:t>
            </a:r>
            <a:r>
              <a:rPr lang="en"/>
              <a: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20"/>
          <p:cNvSpPr txBox="1">
            <a:spLocks noGrp="1"/>
          </p:cNvSpPr>
          <p:nvPr>
            <p:ph type="title"/>
          </p:nvPr>
        </p:nvSpPr>
        <p:spPr>
          <a:xfrm>
            <a:off x="311700" y="3702275"/>
            <a:ext cx="8520600" cy="1272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Because of that, </a:t>
            </a:r>
            <a:r>
              <a:rPr lang="en">
                <a:highlight>
                  <a:srgbClr val="FFFF00"/>
                </a:highlight>
              </a:rPr>
              <a:t>replace</a:t>
            </a:r>
            <a:r>
              <a:rPr lang="en"/>
              <a: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1"/>
          <p:cNvSpPr txBox="1">
            <a:spLocks noGrp="1"/>
          </p:cNvSpPr>
          <p:nvPr>
            <p:ph type="title"/>
          </p:nvPr>
        </p:nvSpPr>
        <p:spPr>
          <a:xfrm>
            <a:off x="311700" y="184450"/>
            <a:ext cx="8520600" cy="1272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Because of that, </a:t>
            </a:r>
            <a:r>
              <a:rPr lang="en">
                <a:highlight>
                  <a:srgbClr val="FFFF00"/>
                </a:highlight>
              </a:rPr>
              <a:t>replace</a:t>
            </a:r>
            <a:r>
              <a:rPr lang="en"/>
              <a: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2"/>
          <p:cNvSpPr txBox="1">
            <a:spLocks noGrp="1"/>
          </p:cNvSpPr>
          <p:nvPr>
            <p:ph type="title"/>
          </p:nvPr>
        </p:nvSpPr>
        <p:spPr>
          <a:xfrm>
            <a:off x="311700" y="3702275"/>
            <a:ext cx="8520600" cy="1272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Until finally, </a:t>
            </a:r>
            <a:r>
              <a:rPr lang="en">
                <a:highlight>
                  <a:srgbClr val="FFFF00"/>
                </a:highlight>
              </a:rPr>
              <a:t>replace</a:t>
            </a:r>
            <a:r>
              <a:rPr lang="en"/>
              <a:t>.</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122</Words>
  <Application>Microsoft Office PowerPoint</Application>
  <PresentationFormat>On-screen Show (16:9)</PresentationFormat>
  <Paragraphs>13</Paragraphs>
  <Slides>9</Slides>
  <Notes>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Arial</vt:lpstr>
      <vt:lpstr>Simple Light</vt:lpstr>
      <vt:lpstr>Replace with your catchy title</vt:lpstr>
      <vt:lpstr>Once upon a time, there was replace.</vt:lpstr>
      <vt:lpstr>Every day, replace.</vt:lpstr>
      <vt:lpstr>One day, replace.</vt:lpstr>
      <vt:lpstr>Because of that, replace.</vt:lpstr>
      <vt:lpstr>Because of that, replace.</vt:lpstr>
      <vt:lpstr>Because of that, replace.</vt:lpstr>
      <vt:lpstr>Because of that, replace.</vt:lpstr>
      <vt:lpstr>Until finally, replace.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Replace with your catchy title</dc:title>
  <dc:creator>DaNel Hogan</dc:creator>
  <cp:lastModifiedBy>DaNel Hogan</cp:lastModifiedBy>
  <cp:revision>3</cp:revision>
  <dcterms:modified xsi:type="dcterms:W3CDTF">2021-02-01T02:31:56Z</dcterms:modified>
</cp:coreProperties>
</file>