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3"/>
  </p:notesMasterIdLst>
  <p:sldIdLst>
    <p:sldId id="256" r:id="rId2"/>
    <p:sldId id="283" r:id="rId3"/>
    <p:sldId id="279"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5" r:id="rId19"/>
    <p:sldId id="273" r:id="rId20"/>
    <p:sldId id="274" r:id="rId21"/>
    <p:sldId id="280" r:id="rId22"/>
  </p:sldIdLst>
  <p:sldSz cx="12192000" cy="6858000"/>
  <p:notesSz cx="6858000" cy="9144000"/>
  <p:embeddedFontLst>
    <p:embeddedFont>
      <p:font typeface="Dosis" panose="020B0604020202020204" charset="0"/>
      <p:regular r:id="rId24"/>
      <p:bold r:id="rId25"/>
    </p:embeddedFont>
    <p:embeddedFont>
      <p:font typeface="Sniglet" panose="020B0604020202020204" charset="0"/>
      <p:regular r:id="rId26"/>
    </p:embeddedFont>
    <p:embeddedFont>
      <p:font typeface="Impact" panose="020B0806030902050204" pitchFamily="34" charset="0"/>
      <p:regular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20" autoAdjust="0"/>
  </p:normalViewPr>
  <p:slideViewPr>
    <p:cSldViewPr snapToGrid="0">
      <p:cViewPr varScale="1">
        <p:scale>
          <a:sx n="94" d="100"/>
          <a:sy n="94" d="100"/>
        </p:scale>
        <p:origin x="1214"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temazing.org/engineering-worlds-best-glide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temazing.org/meet-molly-ge-commercia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ryengineering.org/students/engineering-computing-and-technology-field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temazing.org/ideas-are-scary-ge-commercia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emazing.org/ideas-engineering-journa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2" name="Google Shape;602;p1:notes"/>
          <p:cNvSpPr txBox="1">
            <a:spLocks noGrp="1"/>
          </p:cNvSpPr>
          <p:nvPr>
            <p:ph type="body" idx="1"/>
          </p:nvPr>
        </p:nvSpPr>
        <p:spPr>
          <a:xfrm>
            <a:off x="685800" y="4343401"/>
            <a:ext cx="5486400" cy="41148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400"/>
              <a:buNone/>
            </a:pPr>
            <a:r>
              <a:rPr lang="en-US"/>
              <a:t>Find detailed directions for this lesson here: </a:t>
            </a:r>
            <a:r>
              <a:rPr lang="en-US" u="sng">
                <a:solidFill>
                  <a:schemeClr val="hlink"/>
                </a:solidFill>
                <a:hlinkClick r:id="rId3"/>
              </a:rPr>
              <a:t>https://stemazing.org/engineering-worlds-best-glider/</a:t>
            </a:r>
            <a:r>
              <a:rPr lang="en-US"/>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aaf99e92ec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aaf99e92ec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Here is an example of a labeled drawing</a:t>
            </a:r>
            <a:r>
              <a:rPr lang="en-US" dirty="0" smtClean="0"/>
              <a:t>. Could someone make the glider the same way you did based on the drawing you have provided?</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aaf99e92ec_2_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1" name="Google Shape;671;gaaf99e92ec_2_935:notes"/>
          <p:cNvSpPr txBox="1">
            <a:spLocks noGrp="1"/>
          </p:cNvSpPr>
          <p:nvPr>
            <p:ph type="body" idx="1"/>
          </p:nvPr>
        </p:nvSpPr>
        <p:spPr>
          <a:xfrm>
            <a:off x="685800" y="4343401"/>
            <a:ext cx="5486400" cy="41148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400"/>
              <a:buNone/>
            </a:pPr>
            <a:r>
              <a:rPr lang="en-US" dirty="0" smtClean="0"/>
              <a:t>Now</a:t>
            </a:r>
            <a:r>
              <a:rPr lang="en-US" baseline="0" dirty="0" smtClean="0"/>
              <a:t> you can test your glider. </a:t>
            </a:r>
          </a:p>
          <a:p>
            <a:pPr marL="0" lvl="0" indent="0" algn="l" rtl="0">
              <a:lnSpc>
                <a:spcPct val="100000"/>
              </a:lnSpc>
              <a:spcBef>
                <a:spcPts val="0"/>
              </a:spcBef>
              <a:spcAft>
                <a:spcPts val="0"/>
              </a:spcAft>
              <a:buSzPts val="1400"/>
              <a:buNone/>
            </a:pPr>
            <a:endParaRPr lang="en-US" baseline="0" dirty="0" smtClean="0"/>
          </a:p>
          <a:p>
            <a:pPr marL="0" lvl="0" indent="0" algn="l" rtl="0">
              <a:lnSpc>
                <a:spcPct val="100000"/>
              </a:lnSpc>
              <a:spcBef>
                <a:spcPts val="0"/>
              </a:spcBef>
              <a:spcAft>
                <a:spcPts val="0"/>
              </a:spcAft>
              <a:buSzPts val="1400"/>
              <a:buNone/>
            </a:pPr>
            <a:r>
              <a:rPr lang="en-US" baseline="0" dirty="0" smtClean="0"/>
              <a:t>They should fairly quickly notice that the gliders don’t fly all that well. Have them test them by launching them with either wing in the front – short and long. Usually one or two students will have one that is balanced just right and it flies well, but in general, they stall and fall to the ground. Have at least a quick discussion about how important it is to F.A.I.L. (first attempt in learning). Engineers are failures – that is how they learn and improve designs. </a:t>
            </a:r>
          </a:p>
          <a:p>
            <a:pPr marL="0" lvl="0" indent="0" algn="l" rtl="0">
              <a:lnSpc>
                <a:spcPct val="100000"/>
              </a:lnSpc>
              <a:spcBef>
                <a:spcPts val="0"/>
              </a:spcBef>
              <a:spcAft>
                <a:spcPts val="0"/>
              </a:spcAft>
              <a:buSzPts val="1400"/>
              <a:buNone/>
            </a:pPr>
            <a:endParaRPr lang="en-US" baseline="0" dirty="0" smtClean="0"/>
          </a:p>
          <a:p>
            <a:pPr marL="0" lvl="0" indent="0" algn="l" rtl="0">
              <a:lnSpc>
                <a:spcPct val="100000"/>
              </a:lnSpc>
              <a:spcBef>
                <a:spcPts val="0"/>
              </a:spcBef>
              <a:spcAft>
                <a:spcPts val="0"/>
              </a:spcAft>
              <a:buSzPts val="1400"/>
              <a:buNone/>
            </a:pPr>
            <a:r>
              <a:rPr lang="en-US" baseline="0" dirty="0" smtClean="0"/>
              <a:t>If there is time, referencing the failure theme in the #</a:t>
            </a:r>
            <a:r>
              <a:rPr lang="en-US" baseline="0" dirty="0" err="1" smtClean="0"/>
              <a:t>STEMAZingPictureBook</a:t>
            </a:r>
            <a:r>
              <a:rPr lang="en-US" baseline="0" dirty="0" smtClean="0"/>
              <a:t> Rosie Revere, Engineer by Andrea </a:t>
            </a:r>
            <a:r>
              <a:rPr lang="en-US" baseline="0" dirty="0" err="1" smtClean="0"/>
              <a:t>Beaty</a:t>
            </a:r>
            <a:r>
              <a:rPr lang="en-US" baseline="0" dirty="0" smtClean="0"/>
              <a:t> is great. From the book, after Rosie (a 2</a:t>
            </a:r>
            <a:r>
              <a:rPr lang="en-US" baseline="30000" dirty="0" smtClean="0"/>
              <a:t>nd</a:t>
            </a:r>
            <a:r>
              <a:rPr lang="en-US" baseline="0" dirty="0" smtClean="0"/>
              <a:t> grader) has an engineering project fail her Aunt Rose says “Your brilliant first flop was a raging success! Come on, let’s get busy and on to the next!” And then Rosie realizes – Life might have its failures, but this was not it. The only true failure can come if you quit.</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aaf99e92ec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aaf99e92ec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Time for modification 1. Have students brainstorm some ideas we might change about the design based on </a:t>
            </a:r>
            <a:r>
              <a:rPr lang="en-US" dirty="0" smtClean="0"/>
              <a:t>these </a:t>
            </a:r>
            <a:r>
              <a:rPr lang="en-US" dirty="0"/>
              <a:t>questions.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aaf99e92ec_2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As them for specific</a:t>
            </a:r>
            <a:r>
              <a:rPr lang="en-US" baseline="0" dirty="0" smtClean="0"/>
              <a:t> ideas about a part of the glider they might change the shape of. They should not make the modifications but should record them on the brainstorming lines between the questions and drawing space on page 1 in their journals.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dirty="0" smtClean="0"/>
              <a:t>Tell </a:t>
            </a:r>
            <a:r>
              <a:rPr lang="en-US" dirty="0"/>
              <a:t>them that we are all going to make the same first modification but if they want to make one of the other modifications later, they will have a chance to come back to some of their other ideas.</a:t>
            </a:r>
            <a:endParaRPr dirty="0"/>
          </a:p>
        </p:txBody>
      </p:sp>
      <p:sp>
        <p:nvSpPr>
          <p:cNvPr id="682" name="Google Shape;682;gaaf99e92ec_2_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aaf99e92ec_2_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 students to overlap each strip about ¼” and tape them into place as loops, as shown above. They should again make a drawing in their journals and label the </a:t>
            </a:r>
            <a:r>
              <a:rPr lang="en-US" dirty="0" smtClean="0"/>
              <a:t>drawing on page 1. (If doing this in class, students should write their</a:t>
            </a:r>
            <a:r>
              <a:rPr lang="en-US" baseline="0" dirty="0" smtClean="0"/>
              <a:t> name on the wing before making it into a loop.)</a:t>
            </a:r>
            <a:endParaRPr dirty="0"/>
          </a:p>
        </p:txBody>
      </p:sp>
      <p:sp>
        <p:nvSpPr>
          <p:cNvPr id="688" name="Google Shape;688;gaaf99e92ec_2_8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aaf99e92ec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aaf99e92ec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Everyone should make another detailed labeled</a:t>
            </a:r>
            <a:r>
              <a:rPr lang="en-US" baseline="0" dirty="0" smtClean="0"/>
              <a:t> drawing in their journals on page 1. </a:t>
            </a:r>
            <a:r>
              <a:rPr lang="en-US" dirty="0" smtClean="0"/>
              <a:t>Example </a:t>
            </a:r>
            <a:r>
              <a:rPr lang="en-US" dirty="0"/>
              <a:t>of labeled </a:t>
            </a:r>
            <a:r>
              <a:rPr lang="en-US" dirty="0" smtClean="0"/>
              <a:t>drawing</a:t>
            </a:r>
            <a:r>
              <a:rPr lang="en-US" baseline="0" dirty="0" smtClean="0"/>
              <a:t> above.</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Engineers should also describe the modification they made on the top of page 2 in their journals and write the teacher picked this modification for why they picked it.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aaf99e92ec_2_9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0" name="Google Shape;700;gaaf99e92ec_2_942:notes"/>
          <p:cNvSpPr txBox="1">
            <a:spLocks noGrp="1"/>
          </p:cNvSpPr>
          <p:nvPr>
            <p:ph type="body" idx="1"/>
          </p:nvPr>
        </p:nvSpPr>
        <p:spPr>
          <a:xfrm>
            <a:off x="685800" y="4343401"/>
            <a:ext cx="5486400" cy="41148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400"/>
              <a:buNone/>
            </a:pPr>
            <a:r>
              <a:rPr lang="en-US" dirty="0" smtClean="0"/>
              <a:t>Engineers to fly the modified glider. They</a:t>
            </a:r>
            <a:r>
              <a:rPr lang="en-US" baseline="0" dirty="0" smtClean="0"/>
              <a:t> should try launching it small loop toward the front and large loop toward the front. After some time, they should share out what they noticed (their observational evidence) and record it in their journals. They should also circle how the performance was impacted by the modification.</a:t>
            </a:r>
          </a:p>
          <a:p>
            <a:pPr marL="0" lvl="0" indent="0" algn="l" rtl="0">
              <a:lnSpc>
                <a:spcPct val="100000"/>
              </a:lnSpc>
              <a:spcBef>
                <a:spcPts val="0"/>
              </a:spcBef>
              <a:spcAft>
                <a:spcPts val="0"/>
              </a:spcAft>
              <a:buSzPts val="1400"/>
              <a:buNone/>
            </a:pPr>
            <a:endParaRPr lang="en-US" baseline="0" dirty="0" smtClean="0"/>
          </a:p>
          <a:p>
            <a:pPr marL="0" lvl="0" indent="0" algn="l" rtl="0">
              <a:lnSpc>
                <a:spcPct val="100000"/>
              </a:lnSpc>
              <a:spcBef>
                <a:spcPts val="0"/>
              </a:spcBef>
              <a:spcAft>
                <a:spcPts val="0"/>
              </a:spcAft>
              <a:buSzPts val="1400"/>
              <a:buNone/>
            </a:pPr>
            <a:r>
              <a:rPr lang="en-US" baseline="0" dirty="0" smtClean="0"/>
              <a:t>This is a great opportunity to use non-standard measurement (heel-to-toe length measurement) to quantify some of their evidence.</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ac4f1705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5" name="Google Shape;715;gac4f170579_0_0:notes"/>
          <p:cNvSpPr txBox="1">
            <a:spLocks noGrp="1"/>
          </p:cNvSpPr>
          <p:nvPr>
            <p:ph type="body" idx="1"/>
          </p:nvPr>
        </p:nvSpPr>
        <p:spPr>
          <a:xfrm>
            <a:off x="685800" y="4343401"/>
            <a:ext cx="5486400" cy="41148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400"/>
              <a:buNone/>
            </a:pPr>
            <a:r>
              <a:rPr lang="en-US" dirty="0" smtClean="0"/>
              <a:t>Explain their assignment is to keep making modifications to the glider as they work through</a:t>
            </a:r>
            <a:r>
              <a:rPr lang="en-US" baseline="0" dirty="0" smtClean="0"/>
              <a:t> the IDEAS Engineering Journal filling it out with brainstorming, labeled drawings, descriptions, and evidence about glider performance as they go. Point out pages 7 and 13 in their journals that asked them to have someone use their glider after Modifications 3 &amp; 5. This customer critique is meant to provide them with some feedback and additional ideas for modifications. </a:t>
            </a:r>
          </a:p>
          <a:p>
            <a:pPr marL="0" lvl="0" indent="0" algn="l" rtl="0">
              <a:lnSpc>
                <a:spcPct val="100000"/>
              </a:lnSpc>
              <a:spcBef>
                <a:spcPts val="0"/>
              </a:spcBef>
              <a:spcAft>
                <a:spcPts val="0"/>
              </a:spcAft>
              <a:buSzPts val="1400"/>
              <a:buNone/>
            </a:pPr>
            <a:endParaRPr lang="en-US" baseline="0" dirty="0" smtClean="0"/>
          </a:p>
          <a:p>
            <a:pPr marL="0" lvl="0" indent="0" algn="l" rtl="0">
              <a:lnSpc>
                <a:spcPct val="100000"/>
              </a:lnSpc>
              <a:spcBef>
                <a:spcPts val="0"/>
              </a:spcBef>
              <a:spcAft>
                <a:spcPts val="0"/>
              </a:spcAft>
              <a:buSzPts val="1400"/>
              <a:buNone/>
            </a:pPr>
            <a:r>
              <a:rPr lang="en-US" baseline="0" dirty="0" smtClean="0"/>
              <a:t>The goal before next session to try to make FIVE modifications and complete their journal.</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ac4f17057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5" name="Google Shape;705;gac4f170579_0_4:notes"/>
          <p:cNvSpPr txBox="1">
            <a:spLocks noGrp="1"/>
          </p:cNvSpPr>
          <p:nvPr>
            <p:ph type="body" idx="1"/>
          </p:nvPr>
        </p:nvSpPr>
        <p:spPr>
          <a:xfrm>
            <a:off x="685800" y="4343401"/>
            <a:ext cx="5486400" cy="41148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400"/>
              <a:buNone/>
            </a:pPr>
            <a:r>
              <a:rPr lang="en-US" dirty="0" smtClean="0"/>
              <a:t>After engineers have had</a:t>
            </a:r>
            <a:r>
              <a:rPr lang="en-US" baseline="0" dirty="0" smtClean="0"/>
              <a:t> some time to try their gliders, then refocus them on why we need engineers. Then show video on next slide.</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aaf99e92ec_2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aaf99e92ec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After you</a:t>
            </a:r>
            <a:r>
              <a:rPr lang="en-US" baseline="0" dirty="0" smtClean="0"/>
              <a:t> play video, have a quick discussion with students about what they noticed and what they wonder about the video.</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Link to video in case it </a:t>
            </a:r>
            <a:r>
              <a:rPr lang="en-US" baseline="0" smtClean="0"/>
              <a:t>is needed: </a:t>
            </a:r>
            <a:r>
              <a:rPr lang="en-US" sz="1100" b="0" i="0" u="sng" strike="noStrike" cap="none" smtClean="0">
                <a:solidFill>
                  <a:srgbClr val="000000"/>
                </a:solidFill>
                <a:effectLst/>
                <a:latin typeface="Arial"/>
                <a:ea typeface="Arial"/>
                <a:cs typeface="Arial"/>
                <a:sym typeface="Arial"/>
                <a:hlinkClick r:id="rId3"/>
              </a:rPr>
              <a:t>https://stemazing.org/meet-molly-ge-commercial/</a:t>
            </a:r>
            <a:r>
              <a:rPr lang="en-US" sz="1100" b="0" i="0" u="none" strike="noStrike" cap="none" smtClean="0">
                <a:solidFill>
                  <a:srgbClr val="000000"/>
                </a:solidFill>
                <a:effectLst/>
                <a:latin typeface="Arial"/>
                <a:ea typeface="Arial"/>
                <a:cs typeface="Arial"/>
                <a:sym typeface="Arial"/>
              </a:rPr>
              <a:t>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aaf99e92ec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aaf99e92ec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Engage students in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A great</a:t>
            </a:r>
            <a:r>
              <a:rPr lang="en-US" baseline="0" dirty="0" smtClean="0"/>
              <a:t> reference for learning more about the different kinds of engineers: </a:t>
            </a:r>
            <a:r>
              <a:rPr lang="en-US" sz="1100" b="0" i="0" u="sng" strike="noStrike" cap="none" dirty="0" smtClean="0">
                <a:solidFill>
                  <a:srgbClr val="000000"/>
                </a:solidFill>
                <a:effectLst/>
                <a:latin typeface="Arial"/>
                <a:ea typeface="Arial"/>
                <a:cs typeface="Arial"/>
                <a:sym typeface="Arial"/>
                <a:hlinkClick r:id="rId3"/>
              </a:rPr>
              <a:t>https://tryengineering.org/students/engineering-computing-and-technology-fields/</a:t>
            </a:r>
            <a:r>
              <a:rPr lang="en-US" sz="1100" b="0" i="0" u="none" strike="noStrike" cap="none" dirty="0" smtClean="0">
                <a:solidFill>
                  <a:srgbClr val="000000"/>
                </a:solidFill>
                <a:effectLst/>
                <a:latin typeface="Arial"/>
                <a:ea typeface="Arial"/>
                <a:cs typeface="Arial"/>
                <a:sym typeface="Arial"/>
              </a:rPr>
              <a:t> </a:t>
            </a:r>
            <a:endParaRPr dirty="0"/>
          </a:p>
        </p:txBody>
      </p:sp>
    </p:spTree>
    <p:extLst>
      <p:ext uri="{BB962C8B-B14F-4D97-AF65-F5344CB8AC3E}">
        <p14:creationId xmlns:p14="http://schemas.microsoft.com/office/powerpoint/2010/main" val="3109935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2" name="Google Shape;602;p1:notes"/>
          <p:cNvSpPr txBox="1">
            <a:spLocks noGrp="1"/>
          </p:cNvSpPr>
          <p:nvPr>
            <p:ph type="body" idx="1"/>
          </p:nvPr>
        </p:nvSpPr>
        <p:spPr>
          <a:xfrm>
            <a:off x="685800" y="4343401"/>
            <a:ext cx="5486400" cy="41148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400"/>
              <a:buNone/>
            </a:pPr>
            <a:r>
              <a:rPr lang="en-US" dirty="0" smtClean="0"/>
              <a:t>Here you can talk about constraints and criteria.</a:t>
            </a:r>
            <a:r>
              <a:rPr lang="en-US" baseline="0" dirty="0" smtClean="0"/>
              <a:t> The world’s best glider will be judged on the criteria that it flies the farthest. The constraints for this world’s best glider is that it can only be made using index cards, flexible straws, and tape. You could also have two categories if you wanted to – one category keeps with the strict constraints detailed, the other category can be constraint free or in other words, whatever supplies students have access to, they can use. This can lead to inequitable experiences for students, but not necessarily better gliders. This could be something you compare. If students don’t have measuring devices at home, they can use heal to toe measuring. And then you can have a discussion about </a:t>
            </a:r>
            <a:r>
              <a:rPr lang="en-US" baseline="0" smtClean="0"/>
              <a:t>non-standard units.</a:t>
            </a:r>
            <a:endParaRPr dirty="0"/>
          </a:p>
        </p:txBody>
      </p:sp>
    </p:spTree>
    <p:extLst>
      <p:ext uri="{BB962C8B-B14F-4D97-AF65-F5344CB8AC3E}">
        <p14:creationId xmlns:p14="http://schemas.microsoft.com/office/powerpoint/2010/main" val="1387476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aaf99e92ec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aaf99e92e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Show this quick video for inspiration about fostering ideas</a:t>
            </a:r>
            <a:r>
              <a:rPr lang="en-US" dirty="0" smtClean="0"/>
              <a:t>.</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Link to video in case it is needed: </a:t>
            </a:r>
            <a:r>
              <a:rPr lang="en-US" sz="1100" b="0" i="0" u="sng" strike="noStrike" cap="none" dirty="0" smtClean="0">
                <a:solidFill>
                  <a:srgbClr val="000000"/>
                </a:solidFill>
                <a:effectLst/>
                <a:latin typeface="Arial"/>
                <a:ea typeface="Arial"/>
                <a:cs typeface="Arial"/>
                <a:sym typeface="Arial"/>
                <a:hlinkClick r:id="rId3"/>
              </a:rPr>
              <a:t>https://stemazing.org/ideas-are-scary-ge-commercial/</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aaf99e92ec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aaf99e92ec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are the supplies </a:t>
            </a:r>
            <a:r>
              <a:rPr lang="en-US" dirty="0" smtClean="0"/>
              <a:t>you </a:t>
            </a:r>
            <a:r>
              <a:rPr lang="en-US" dirty="0"/>
              <a:t>will need to complete this project. </a:t>
            </a:r>
            <a:r>
              <a:rPr lang="en-US" baseline="0" dirty="0" smtClean="0"/>
              <a:t>Constraints (limits):</a:t>
            </a:r>
            <a:r>
              <a:rPr lang="en-US" dirty="0" smtClean="0"/>
              <a:t> You are only</a:t>
            </a:r>
            <a:r>
              <a:rPr lang="en-US" baseline="0" dirty="0" smtClean="0"/>
              <a:t> allowed to use straws, tape, and index cards for all of your glider designs.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You can print out the IDEAS Engineering Journal here: </a:t>
            </a:r>
            <a:r>
              <a:rPr lang="en-US" sz="1100" b="0" i="0" u="sng" strike="noStrike" cap="none" dirty="0" smtClean="0">
                <a:solidFill>
                  <a:srgbClr val="000000"/>
                </a:solidFill>
                <a:effectLst/>
                <a:latin typeface="Arial"/>
                <a:ea typeface="Arial"/>
                <a:cs typeface="Arial"/>
                <a:sym typeface="Arial"/>
                <a:hlinkClick r:id="rId3"/>
              </a:rPr>
              <a:t>https://stemazing.org/ideas-engineering-journal/</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aaf99e92ec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aaf99e92ec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Add you name where it says Engineer’s Name and write “glider” on the Engineering This: line. Be sure to make a big</a:t>
            </a:r>
            <a:r>
              <a:rPr lang="en-US" baseline="0" dirty="0" smtClean="0"/>
              <a:t> deal about students becoming aerospace engineers for this part of the project.</a:t>
            </a:r>
            <a:endParaRPr dirty="0" smtClean="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aaf99e92ec_2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Take </a:t>
            </a:r>
            <a:r>
              <a:rPr lang="en-US" dirty="0"/>
              <a:t>a single index card and cut it into thirds. For lined index cards, this means cutting along every 4th line</a:t>
            </a:r>
            <a:r>
              <a:rPr lang="en-US" dirty="0" smtClean="0"/>
              <a:t>. If</a:t>
            </a:r>
            <a:r>
              <a:rPr lang="en-US" baseline="0" dirty="0" smtClean="0"/>
              <a:t> you count every 4</a:t>
            </a:r>
            <a:r>
              <a:rPr lang="en-US" baseline="30000" dirty="0" smtClean="0"/>
              <a:t>th</a:t>
            </a:r>
            <a:r>
              <a:rPr lang="en-US" baseline="0" dirty="0" smtClean="0"/>
              <a:t> line and mark it with a pencil, this makes it easier to remember which line to cut. </a:t>
            </a:r>
            <a:r>
              <a:rPr lang="en-US" dirty="0" smtClean="0"/>
              <a:t>It </a:t>
            </a:r>
            <a:r>
              <a:rPr lang="en-US" dirty="0"/>
              <a:t>is fine that all the sections are not exactly the same width due to printing inaccuracies of the index cards. They just need to be ⅓ </a:t>
            </a:r>
            <a:r>
              <a:rPr lang="en-US" dirty="0" err="1"/>
              <a:t>ish</a:t>
            </a:r>
            <a:r>
              <a:rPr lang="en-US" dirty="0"/>
              <a:t>.</a:t>
            </a:r>
            <a:endParaRPr dirty="0"/>
          </a:p>
        </p:txBody>
      </p:sp>
      <p:sp>
        <p:nvSpPr>
          <p:cNvPr id="638" name="Google Shape;638;gaaf99e92ec_2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aaf99e92ec_2_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Tape one of the ⅓ sections to the straw as shown.</a:t>
            </a:r>
            <a:endParaRPr/>
          </a:p>
        </p:txBody>
      </p:sp>
      <p:sp>
        <p:nvSpPr>
          <p:cNvPr id="643" name="Google Shape;643;gaaf99e92ec_2_8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aaf99e92ec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Overlap </a:t>
            </a:r>
            <a:r>
              <a:rPr lang="en-US" dirty="0" smtClean="0"/>
              <a:t>the</a:t>
            </a:r>
            <a:r>
              <a:rPr lang="en-US" baseline="0" dirty="0" smtClean="0"/>
              <a:t> other two 1/3 sections of the index card </a:t>
            </a:r>
            <a:r>
              <a:rPr lang="en-US" dirty="0" smtClean="0"/>
              <a:t>and tape around them to hold them together.</a:t>
            </a:r>
            <a:r>
              <a:rPr lang="en-US" baseline="0" dirty="0" smtClean="0"/>
              <a:t> You should now have </a:t>
            </a:r>
            <a:r>
              <a:rPr lang="en-US" dirty="0" smtClean="0"/>
              <a:t>a </a:t>
            </a:r>
            <a:r>
              <a:rPr lang="en-US" dirty="0"/>
              <a:t>double length strip. Then tape that section to the other end of the straw as shown.</a:t>
            </a:r>
            <a:endParaRPr dirty="0"/>
          </a:p>
        </p:txBody>
      </p:sp>
      <p:sp>
        <p:nvSpPr>
          <p:cNvPr id="648" name="Google Shape;648;gaaf99e92ec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aaf99e92ec_2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Make your labeled drawing of the original design on the front of the IDEAS Engineering Journal. Really talk up how incredible this design is and how impressed you</a:t>
            </a:r>
            <a:r>
              <a:rPr lang="en-US" baseline="0" dirty="0" smtClean="0"/>
              <a:t> think they are going to be with it.</a:t>
            </a:r>
            <a:endParaRPr dirty="0"/>
          </a:p>
        </p:txBody>
      </p:sp>
      <p:sp>
        <p:nvSpPr>
          <p:cNvPr id="653" name="Google Shape;653;gaaf99e92ec_2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p:nvPr>
        </p:nvSpPr>
        <p:spPr>
          <a:xfrm>
            <a:off x="3073467" y="1548067"/>
            <a:ext cx="8204000" cy="1546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1C4587"/>
              </a:buClr>
              <a:buSzPts val="4800"/>
              <a:buNone/>
              <a:defRPr sz="4800" b="0">
                <a:solidFill>
                  <a:srgbClr val="1C4587"/>
                </a:solidFill>
              </a:defRPr>
            </a:lvl1pPr>
            <a:lvl2pPr lvl="1" algn="r">
              <a:lnSpc>
                <a:spcPct val="100000"/>
              </a:lnSpc>
              <a:spcBef>
                <a:spcPts val="0"/>
              </a:spcBef>
              <a:spcAft>
                <a:spcPts val="0"/>
              </a:spcAft>
              <a:buClr>
                <a:srgbClr val="1C4587"/>
              </a:buClr>
              <a:buSzPts val="4800"/>
              <a:buNone/>
              <a:defRPr sz="4800" b="0">
                <a:solidFill>
                  <a:srgbClr val="1C4587"/>
                </a:solidFill>
              </a:defRPr>
            </a:lvl2pPr>
            <a:lvl3pPr lvl="2" algn="r">
              <a:lnSpc>
                <a:spcPct val="100000"/>
              </a:lnSpc>
              <a:spcBef>
                <a:spcPts val="0"/>
              </a:spcBef>
              <a:spcAft>
                <a:spcPts val="0"/>
              </a:spcAft>
              <a:buClr>
                <a:srgbClr val="1C4587"/>
              </a:buClr>
              <a:buSzPts val="4800"/>
              <a:buNone/>
              <a:defRPr sz="4800" b="0">
                <a:solidFill>
                  <a:srgbClr val="1C4587"/>
                </a:solidFill>
              </a:defRPr>
            </a:lvl3pPr>
            <a:lvl4pPr lvl="3" algn="r">
              <a:lnSpc>
                <a:spcPct val="100000"/>
              </a:lnSpc>
              <a:spcBef>
                <a:spcPts val="0"/>
              </a:spcBef>
              <a:spcAft>
                <a:spcPts val="0"/>
              </a:spcAft>
              <a:buClr>
                <a:srgbClr val="1C4587"/>
              </a:buClr>
              <a:buSzPts val="4800"/>
              <a:buNone/>
              <a:defRPr sz="4800" b="0">
                <a:solidFill>
                  <a:srgbClr val="1C4587"/>
                </a:solidFill>
              </a:defRPr>
            </a:lvl4pPr>
            <a:lvl5pPr lvl="4" algn="r">
              <a:lnSpc>
                <a:spcPct val="100000"/>
              </a:lnSpc>
              <a:spcBef>
                <a:spcPts val="0"/>
              </a:spcBef>
              <a:spcAft>
                <a:spcPts val="0"/>
              </a:spcAft>
              <a:buClr>
                <a:srgbClr val="1C4587"/>
              </a:buClr>
              <a:buSzPts val="4800"/>
              <a:buNone/>
              <a:defRPr sz="4800" b="0">
                <a:solidFill>
                  <a:srgbClr val="1C4587"/>
                </a:solidFill>
              </a:defRPr>
            </a:lvl5pPr>
            <a:lvl6pPr lvl="5" algn="r">
              <a:lnSpc>
                <a:spcPct val="100000"/>
              </a:lnSpc>
              <a:spcBef>
                <a:spcPts val="0"/>
              </a:spcBef>
              <a:spcAft>
                <a:spcPts val="0"/>
              </a:spcAft>
              <a:buClr>
                <a:srgbClr val="1C4587"/>
              </a:buClr>
              <a:buSzPts val="4800"/>
              <a:buNone/>
              <a:defRPr sz="4800" b="0">
                <a:solidFill>
                  <a:srgbClr val="1C4587"/>
                </a:solidFill>
              </a:defRPr>
            </a:lvl6pPr>
            <a:lvl7pPr lvl="6" algn="r">
              <a:lnSpc>
                <a:spcPct val="100000"/>
              </a:lnSpc>
              <a:spcBef>
                <a:spcPts val="0"/>
              </a:spcBef>
              <a:spcAft>
                <a:spcPts val="0"/>
              </a:spcAft>
              <a:buClr>
                <a:srgbClr val="1C4587"/>
              </a:buClr>
              <a:buSzPts val="4800"/>
              <a:buNone/>
              <a:defRPr sz="4800" b="0">
                <a:solidFill>
                  <a:srgbClr val="1C4587"/>
                </a:solidFill>
              </a:defRPr>
            </a:lvl7pPr>
            <a:lvl8pPr lvl="7" algn="r">
              <a:lnSpc>
                <a:spcPct val="100000"/>
              </a:lnSpc>
              <a:spcBef>
                <a:spcPts val="0"/>
              </a:spcBef>
              <a:spcAft>
                <a:spcPts val="0"/>
              </a:spcAft>
              <a:buClr>
                <a:srgbClr val="1C4587"/>
              </a:buClr>
              <a:buSzPts val="4800"/>
              <a:buNone/>
              <a:defRPr sz="4800" b="0">
                <a:solidFill>
                  <a:srgbClr val="1C4587"/>
                </a:solidFill>
              </a:defRPr>
            </a:lvl8pPr>
            <a:lvl9pPr lvl="8" algn="r">
              <a:lnSpc>
                <a:spcPct val="100000"/>
              </a:lnSpc>
              <a:spcBef>
                <a:spcPts val="0"/>
              </a:spcBef>
              <a:spcAft>
                <a:spcPts val="0"/>
              </a:spcAft>
              <a:buClr>
                <a:srgbClr val="1C4587"/>
              </a:buClr>
              <a:buSzPts val="4800"/>
              <a:buNone/>
              <a:defRPr sz="4800" b="0">
                <a:solidFill>
                  <a:srgbClr val="1C4587"/>
                </a:solidFill>
              </a:defRPr>
            </a:lvl9pPr>
          </a:lstStyle>
          <a:p>
            <a:endParaRPr/>
          </a:p>
        </p:txBody>
      </p:sp>
      <p:sp>
        <p:nvSpPr>
          <p:cNvPr id="163" name="Google Shape;163;p2"/>
          <p:cNvSpPr/>
          <p:nvPr/>
        </p:nvSpPr>
        <p:spPr>
          <a:xfrm>
            <a:off x="964924" y="5626788"/>
            <a:ext cx="1059833" cy="131430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4" name="Google Shape;164;p2"/>
          <p:cNvSpPr/>
          <p:nvPr/>
        </p:nvSpPr>
        <p:spPr>
          <a:xfrm>
            <a:off x="-77759" y="4071050"/>
            <a:ext cx="1042685" cy="1187127"/>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5" name="Google Shape;165;p2"/>
          <p:cNvSpPr/>
          <p:nvPr/>
        </p:nvSpPr>
        <p:spPr>
          <a:xfrm>
            <a:off x="5366802" y="4563228"/>
            <a:ext cx="494487" cy="1079437"/>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6" name="Google Shape;166;p2"/>
          <p:cNvSpPr/>
          <p:nvPr/>
        </p:nvSpPr>
        <p:spPr>
          <a:xfrm>
            <a:off x="4104061" y="4171139"/>
            <a:ext cx="974228" cy="1194399"/>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7" name="Google Shape;167;p2"/>
          <p:cNvSpPr/>
          <p:nvPr/>
        </p:nvSpPr>
        <p:spPr>
          <a:xfrm>
            <a:off x="7202197" y="4380949"/>
            <a:ext cx="1074579" cy="1001104"/>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8" name="Google Shape;168;p2"/>
          <p:cNvSpPr/>
          <p:nvPr/>
        </p:nvSpPr>
        <p:spPr>
          <a:xfrm>
            <a:off x="11152612" y="4462457"/>
            <a:ext cx="1165056" cy="800336"/>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9" name="Google Shape;169;p2"/>
          <p:cNvSpPr/>
          <p:nvPr/>
        </p:nvSpPr>
        <p:spPr>
          <a:xfrm>
            <a:off x="6068155" y="4167387"/>
            <a:ext cx="876277" cy="905624"/>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0" name="Google Shape;170;p2"/>
          <p:cNvSpPr/>
          <p:nvPr/>
        </p:nvSpPr>
        <p:spPr>
          <a:xfrm>
            <a:off x="5893176" y="5326447"/>
            <a:ext cx="1226241" cy="1267861"/>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1" name="Google Shape;171;p2"/>
          <p:cNvSpPr/>
          <p:nvPr/>
        </p:nvSpPr>
        <p:spPr>
          <a:xfrm>
            <a:off x="3526550" y="5382052"/>
            <a:ext cx="1187141" cy="942389"/>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2" name="Google Shape;172;p2"/>
          <p:cNvSpPr/>
          <p:nvPr/>
        </p:nvSpPr>
        <p:spPr>
          <a:xfrm>
            <a:off x="2822057" y="4248208"/>
            <a:ext cx="1106340" cy="1040204"/>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3" name="Google Shape;173;p2"/>
          <p:cNvSpPr/>
          <p:nvPr/>
        </p:nvSpPr>
        <p:spPr>
          <a:xfrm>
            <a:off x="1796482" y="4248197"/>
            <a:ext cx="798861" cy="94240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4" name="Google Shape;174;p2"/>
          <p:cNvSpPr/>
          <p:nvPr/>
        </p:nvSpPr>
        <p:spPr>
          <a:xfrm>
            <a:off x="3575486" y="6418079"/>
            <a:ext cx="1089259" cy="418617"/>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5" name="Google Shape;175;p2"/>
          <p:cNvSpPr/>
          <p:nvPr/>
        </p:nvSpPr>
        <p:spPr>
          <a:xfrm>
            <a:off x="9528562" y="6011687"/>
            <a:ext cx="1387845" cy="97414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6" name="Google Shape;176;p2"/>
          <p:cNvSpPr/>
          <p:nvPr/>
        </p:nvSpPr>
        <p:spPr>
          <a:xfrm>
            <a:off x="9528573" y="4139242"/>
            <a:ext cx="912976" cy="961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7" name="Google Shape;177;p2"/>
          <p:cNvSpPr/>
          <p:nvPr/>
        </p:nvSpPr>
        <p:spPr>
          <a:xfrm>
            <a:off x="7016276" y="6306021"/>
            <a:ext cx="700061" cy="496882"/>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8" name="Google Shape;178;p2"/>
          <p:cNvSpPr/>
          <p:nvPr/>
        </p:nvSpPr>
        <p:spPr>
          <a:xfrm>
            <a:off x="11168496" y="6305415"/>
            <a:ext cx="678043" cy="433296"/>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9" name="Google Shape;179;p2"/>
          <p:cNvSpPr/>
          <p:nvPr/>
        </p:nvSpPr>
        <p:spPr>
          <a:xfrm>
            <a:off x="5078289" y="5905768"/>
            <a:ext cx="761247" cy="75636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0" name="Google Shape;180;p2"/>
          <p:cNvSpPr/>
          <p:nvPr/>
        </p:nvSpPr>
        <p:spPr>
          <a:xfrm>
            <a:off x="10633855" y="4071030"/>
            <a:ext cx="722080" cy="905691"/>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1" name="Google Shape;181;p2"/>
          <p:cNvSpPr/>
          <p:nvPr/>
        </p:nvSpPr>
        <p:spPr>
          <a:xfrm>
            <a:off x="2094380" y="5371060"/>
            <a:ext cx="979099" cy="964407"/>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2" name="Google Shape;182;p2"/>
          <p:cNvSpPr/>
          <p:nvPr/>
        </p:nvSpPr>
        <p:spPr>
          <a:xfrm>
            <a:off x="329414" y="5459834"/>
            <a:ext cx="367245" cy="325606"/>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3" name="Google Shape;183;p2"/>
          <p:cNvSpPr/>
          <p:nvPr/>
        </p:nvSpPr>
        <p:spPr>
          <a:xfrm>
            <a:off x="11355925" y="5443846"/>
            <a:ext cx="920315" cy="680503"/>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4" name="Google Shape;184;p2"/>
          <p:cNvSpPr/>
          <p:nvPr/>
        </p:nvSpPr>
        <p:spPr>
          <a:xfrm>
            <a:off x="1146284" y="4556591"/>
            <a:ext cx="423493" cy="87866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5" name="Google Shape;185;p2"/>
          <p:cNvSpPr/>
          <p:nvPr/>
        </p:nvSpPr>
        <p:spPr>
          <a:xfrm rot="2388792">
            <a:off x="7548105" y="5650432"/>
            <a:ext cx="1302285" cy="93756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6" name="Google Shape;186;p2"/>
          <p:cNvSpPr/>
          <p:nvPr/>
        </p:nvSpPr>
        <p:spPr>
          <a:xfrm rot="-3907792">
            <a:off x="176828" y="5981078"/>
            <a:ext cx="672384" cy="682584"/>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7" name="Google Shape;187;p2"/>
          <p:cNvSpPr/>
          <p:nvPr/>
        </p:nvSpPr>
        <p:spPr>
          <a:xfrm>
            <a:off x="10024246" y="5288439"/>
            <a:ext cx="1128359" cy="797934"/>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8" name="Google Shape;188;p2"/>
          <p:cNvSpPr/>
          <p:nvPr/>
        </p:nvSpPr>
        <p:spPr>
          <a:xfrm rot="-5400000">
            <a:off x="8662396" y="4028591"/>
            <a:ext cx="658418" cy="842048"/>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9" name="Google Shape;189;p2"/>
          <p:cNvSpPr/>
          <p:nvPr/>
        </p:nvSpPr>
        <p:spPr>
          <a:xfrm>
            <a:off x="8604273" y="4941210"/>
            <a:ext cx="888488" cy="1003573"/>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0" name="Google Shape;190;p2"/>
          <p:cNvSpPr/>
          <p:nvPr/>
        </p:nvSpPr>
        <p:spPr>
          <a:xfrm>
            <a:off x="2488015" y="6323839"/>
            <a:ext cx="908104" cy="607041"/>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1" name="Google Shape;191;p2"/>
          <p:cNvSpPr/>
          <p:nvPr/>
        </p:nvSpPr>
        <p:spPr>
          <a:xfrm>
            <a:off x="8893073" y="6152528"/>
            <a:ext cx="411283" cy="440635"/>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Long text">
  <p:cSld name="1_Long text">
    <p:spTree>
      <p:nvGrpSpPr>
        <p:cNvPr id="1" name="Shape 453"/>
        <p:cNvGrpSpPr/>
        <p:nvPr/>
      </p:nvGrpSpPr>
      <p:grpSpPr>
        <a:xfrm>
          <a:off x="0" y="0"/>
          <a:ext cx="0" cy="0"/>
          <a:chOff x="0" y="0"/>
          <a:chExt cx="0" cy="0"/>
        </a:xfrm>
      </p:grpSpPr>
      <p:sp>
        <p:nvSpPr>
          <p:cNvPr id="454" name="Google Shape;454;p12"/>
          <p:cNvSpPr txBox="1">
            <a:spLocks noGrp="1"/>
          </p:cNvSpPr>
          <p:nvPr>
            <p:ph type="ctrTitle"/>
          </p:nvPr>
        </p:nvSpPr>
        <p:spPr>
          <a:xfrm>
            <a:off x="508000" y="304803"/>
            <a:ext cx="10363200" cy="6095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3600"/>
              <a:buFont typeface="Arial"/>
              <a:buNone/>
              <a:defRPr>
                <a:solidFill>
                  <a:schemeClr val="accen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455" name="Google Shape;455;p12"/>
          <p:cNvSpPr txBox="1">
            <a:spLocks noGrp="1"/>
          </p:cNvSpPr>
          <p:nvPr>
            <p:ph type="subTitle" idx="1"/>
          </p:nvPr>
        </p:nvSpPr>
        <p:spPr>
          <a:xfrm>
            <a:off x="508000" y="838200"/>
            <a:ext cx="924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1440"/>
              <a:buNone/>
              <a:defRPr>
                <a:solidFill>
                  <a:srgbClr val="888888"/>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456" name="Google Shape;456;p12"/>
          <p:cNvSpPr txBox="1">
            <a:spLocks noGrp="1"/>
          </p:cNvSpPr>
          <p:nvPr>
            <p:ph type="body" idx="2"/>
          </p:nvPr>
        </p:nvSpPr>
        <p:spPr>
          <a:xfrm>
            <a:off x="508000" y="1752600"/>
            <a:ext cx="10972800" cy="1600200"/>
          </a:xfrm>
          <a:prstGeom prst="rect">
            <a:avLst/>
          </a:prstGeom>
          <a:noFill/>
          <a:ln>
            <a:noFill/>
          </a:ln>
        </p:spPr>
        <p:txBody>
          <a:bodyPr spcFirstLastPara="1" wrap="square" lIns="91425" tIns="45700" rIns="91425" bIns="45700" anchor="t" anchorCtr="0">
            <a:noAutofit/>
          </a:bodyPr>
          <a:lstStyle>
            <a:lvl1pPr marL="457200" marR="0" lvl="0" indent="-228600" algn="l">
              <a:lnSpc>
                <a:spcPct val="110000"/>
              </a:lnSpc>
              <a:spcBef>
                <a:spcPts val="1000"/>
              </a:spcBef>
              <a:spcAft>
                <a:spcPts val="0"/>
              </a:spcAft>
              <a:buClr>
                <a:srgbClr val="3F3F3F"/>
              </a:buClr>
              <a:buSzPts val="1400"/>
              <a:buFont typeface="Merriweather Sans"/>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457" name="Google Shape;457;p12"/>
          <p:cNvSpPr txBox="1"/>
          <p:nvPr/>
        </p:nvSpPr>
        <p:spPr>
          <a:xfrm>
            <a:off x="8128000" y="6386901"/>
            <a:ext cx="3556000"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989A99"/>
                </a:solidFill>
                <a:latin typeface="Arial"/>
                <a:ea typeface="Arial"/>
                <a:cs typeface="Arial"/>
                <a:sym typeface="Arial"/>
              </a:rPr>
              <a:t>California Academy of Sciences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8"/>
        <p:cNvGrpSpPr/>
        <p:nvPr/>
      </p:nvGrpSpPr>
      <p:grpSpPr>
        <a:xfrm>
          <a:off x="0" y="0"/>
          <a:ext cx="0" cy="0"/>
          <a:chOff x="0" y="0"/>
          <a:chExt cx="0" cy="0"/>
        </a:xfrm>
      </p:grpSpPr>
      <p:sp>
        <p:nvSpPr>
          <p:cNvPr id="459" name="Google Shape;459;p13"/>
          <p:cNvSpPr txBox="1">
            <a:spLocks noGrp="1"/>
          </p:cNvSpPr>
          <p:nvPr>
            <p:ph type="title"/>
          </p:nvPr>
        </p:nvSpPr>
        <p:spPr>
          <a:xfrm>
            <a:off x="677333" y="1498604"/>
            <a:ext cx="3854528" cy="127846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2000"/>
              <a:buFont typeface="Arial"/>
              <a:buNone/>
              <a:defRPr sz="2000"/>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460" name="Google Shape;460;p13"/>
          <p:cNvSpPr txBox="1">
            <a:spLocks noGrp="1"/>
          </p:cNvSpPr>
          <p:nvPr>
            <p:ph type="body" idx="1"/>
          </p:nvPr>
        </p:nvSpPr>
        <p:spPr>
          <a:xfrm>
            <a:off x="4760462" y="514925"/>
            <a:ext cx="4513541" cy="5526437"/>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61" name="Google Shape;461;p13"/>
          <p:cNvSpPr txBox="1">
            <a:spLocks noGrp="1"/>
          </p:cNvSpPr>
          <p:nvPr>
            <p:ph type="body" idx="2"/>
          </p:nvPr>
        </p:nvSpPr>
        <p:spPr>
          <a:xfrm>
            <a:off x="677333" y="2777069"/>
            <a:ext cx="3854528" cy="258444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462" name="Google Shape;462;p13"/>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3" name="Google Shape;463;p13"/>
          <p:cNvSpPr txBox="1">
            <a:spLocks noGrp="1"/>
          </p:cNvSpPr>
          <p:nvPr>
            <p:ph type="ftr" idx="11"/>
          </p:nvPr>
        </p:nvSpPr>
        <p:spPr>
          <a:xfrm>
            <a:off x="1828801" y="6041363"/>
            <a:ext cx="514614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4" name="Google Shape;464;p13"/>
          <p:cNvSpPr txBox="1">
            <a:spLocks noGrp="1"/>
          </p:cNvSpPr>
          <p:nvPr>
            <p:ph type="sldNum" idx="12"/>
          </p:nvPr>
        </p:nvSpPr>
        <p:spPr>
          <a:xfrm>
            <a:off x="8590663" y="6041363"/>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fld id="{00000000-1234-1234-1234-1234123412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2"/>
        <p:cNvGrpSpPr/>
        <p:nvPr/>
      </p:nvGrpSpPr>
      <p:grpSpPr>
        <a:xfrm>
          <a:off x="0" y="0"/>
          <a:ext cx="0" cy="0"/>
          <a:chOff x="0" y="0"/>
          <a:chExt cx="0" cy="0"/>
        </a:xfrm>
      </p:grpSpPr>
      <p:sp>
        <p:nvSpPr>
          <p:cNvPr id="473" name="Google Shape;473;p15"/>
          <p:cNvSpPr txBox="1">
            <a:spLocks noGrp="1"/>
          </p:cNvSpPr>
          <p:nvPr>
            <p:ph type="title"/>
          </p:nvPr>
        </p:nvSpPr>
        <p:spPr>
          <a:xfrm>
            <a:off x="831851" y="1709738"/>
            <a:ext cx="105156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474" name="Google Shape;474;p15"/>
          <p:cNvSpPr txBox="1">
            <a:spLocks noGrp="1"/>
          </p:cNvSpPr>
          <p:nvPr>
            <p:ph type="body" idx="1"/>
          </p:nvPr>
        </p:nvSpPr>
        <p:spPr>
          <a:xfrm>
            <a:off x="831851"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5" name="Google Shape;475;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6" name="Google Shape;476;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7" name="Google Shape;477;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fld id="{00000000-1234-1234-1234-12341234123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8"/>
        <p:cNvGrpSpPr/>
        <p:nvPr/>
      </p:nvGrpSpPr>
      <p:grpSpPr>
        <a:xfrm>
          <a:off x="0" y="0"/>
          <a:ext cx="0" cy="0"/>
          <a:chOff x="0" y="0"/>
          <a:chExt cx="0" cy="0"/>
        </a:xfrm>
      </p:grpSpPr>
      <p:sp>
        <p:nvSpPr>
          <p:cNvPr id="479" name="Google Shape;479;p16"/>
          <p:cNvSpPr txBox="1">
            <a:spLocks noGrp="1"/>
          </p:cNvSpPr>
          <p:nvPr>
            <p:ph type="body" idx="1"/>
          </p:nvPr>
        </p:nvSpPr>
        <p:spPr>
          <a:xfrm>
            <a:off x="609600" y="5875079"/>
            <a:ext cx="10972800" cy="6927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SzPts val="1800"/>
              <a:buNone/>
              <a:defRPr sz="1800"/>
            </a:lvl1pPr>
          </a:lstStyle>
          <a:p>
            <a:endParaRPr/>
          </a:p>
        </p:txBody>
      </p:sp>
      <p:sp>
        <p:nvSpPr>
          <p:cNvPr id="480" name="Google Shape;480;p16"/>
          <p:cNvSpPr/>
          <p:nvPr/>
        </p:nvSpPr>
        <p:spPr>
          <a:xfrm>
            <a:off x="9737174" y="-392482"/>
            <a:ext cx="600733" cy="744978"/>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1" name="Google Shape;481;p16"/>
          <p:cNvSpPr/>
          <p:nvPr/>
        </p:nvSpPr>
        <p:spPr>
          <a:xfrm>
            <a:off x="-47165" y="4489284"/>
            <a:ext cx="591013" cy="672893"/>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2" name="Google Shape;482;p16"/>
          <p:cNvSpPr/>
          <p:nvPr/>
        </p:nvSpPr>
        <p:spPr>
          <a:xfrm>
            <a:off x="11757265" y="4586215"/>
            <a:ext cx="552209" cy="677016"/>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3" name="Google Shape;483;p16"/>
          <p:cNvSpPr/>
          <p:nvPr/>
        </p:nvSpPr>
        <p:spPr>
          <a:xfrm>
            <a:off x="11657298" y="5555570"/>
            <a:ext cx="660375" cy="453651"/>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4" name="Google Shape;484;p16"/>
          <p:cNvSpPr/>
          <p:nvPr/>
        </p:nvSpPr>
        <p:spPr>
          <a:xfrm>
            <a:off x="11147940" y="6009223"/>
            <a:ext cx="496691" cy="513331"/>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5" name="Google Shape;485;p16"/>
          <p:cNvSpPr/>
          <p:nvPr/>
        </p:nvSpPr>
        <p:spPr>
          <a:xfrm>
            <a:off x="-102771" y="1984025"/>
            <a:ext cx="452803" cy="534146"/>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6" name="Google Shape;486;p16"/>
          <p:cNvSpPr/>
          <p:nvPr/>
        </p:nvSpPr>
        <p:spPr>
          <a:xfrm>
            <a:off x="10736763" y="6433680"/>
            <a:ext cx="786656" cy="552172"/>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7" name="Google Shape;487;p16"/>
          <p:cNvSpPr/>
          <p:nvPr/>
        </p:nvSpPr>
        <p:spPr>
          <a:xfrm>
            <a:off x="10736769" y="5509770"/>
            <a:ext cx="517491" cy="545251"/>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8" name="Google Shape;488;p16"/>
          <p:cNvSpPr/>
          <p:nvPr/>
        </p:nvSpPr>
        <p:spPr>
          <a:xfrm>
            <a:off x="9907864" y="6497561"/>
            <a:ext cx="396808" cy="28164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89" name="Google Shape;489;p16"/>
          <p:cNvSpPr/>
          <p:nvPr/>
        </p:nvSpPr>
        <p:spPr>
          <a:xfrm>
            <a:off x="11666301" y="6600168"/>
            <a:ext cx="384327" cy="245603"/>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0" name="Google Shape;490;p16"/>
          <p:cNvSpPr/>
          <p:nvPr/>
        </p:nvSpPr>
        <p:spPr>
          <a:xfrm>
            <a:off x="11363259" y="5333707"/>
            <a:ext cx="409288" cy="513369"/>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1" name="Google Shape;491;p16"/>
          <p:cNvSpPr/>
          <p:nvPr/>
        </p:nvSpPr>
        <p:spPr>
          <a:xfrm>
            <a:off x="11772537" y="6111824"/>
            <a:ext cx="521651" cy="385726"/>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2" name="Google Shape;492;p16"/>
          <p:cNvSpPr/>
          <p:nvPr/>
        </p:nvSpPr>
        <p:spPr>
          <a:xfrm>
            <a:off x="11951973" y="1784958"/>
            <a:ext cx="240044" cy="498052"/>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3" name="Google Shape;493;p16"/>
          <p:cNvSpPr/>
          <p:nvPr/>
        </p:nvSpPr>
        <p:spPr>
          <a:xfrm rot="-2918849">
            <a:off x="9505550" y="6453901"/>
            <a:ext cx="322466" cy="574868"/>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4" name="Google Shape;494;p16"/>
          <p:cNvSpPr/>
          <p:nvPr/>
        </p:nvSpPr>
        <p:spPr>
          <a:xfrm>
            <a:off x="10212864" y="5826929"/>
            <a:ext cx="503611" cy="568851"/>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5" name="Google Shape;495;p16"/>
          <p:cNvSpPr/>
          <p:nvPr/>
        </p:nvSpPr>
        <p:spPr>
          <a:xfrm>
            <a:off x="11730117" y="4104976"/>
            <a:ext cx="514731" cy="344086"/>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6" name="Google Shape;496;p16"/>
          <p:cNvSpPr/>
          <p:nvPr/>
        </p:nvSpPr>
        <p:spPr>
          <a:xfrm>
            <a:off x="10376560" y="6513510"/>
            <a:ext cx="233123" cy="249763"/>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7" name="Google Shape;497;p16"/>
          <p:cNvSpPr/>
          <p:nvPr/>
        </p:nvSpPr>
        <p:spPr>
          <a:xfrm>
            <a:off x="462503" y="811486"/>
            <a:ext cx="280284" cy="611852"/>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8" name="Google Shape;498;p16"/>
          <p:cNvSpPr/>
          <p:nvPr/>
        </p:nvSpPr>
        <p:spPr>
          <a:xfrm>
            <a:off x="860014" y="474615"/>
            <a:ext cx="552209" cy="677016"/>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99" name="Google Shape;499;p16"/>
          <p:cNvSpPr/>
          <p:nvPr/>
        </p:nvSpPr>
        <p:spPr>
          <a:xfrm>
            <a:off x="11091747" y="-39763"/>
            <a:ext cx="609091" cy="567451"/>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0" name="Google Shape;500;p16"/>
          <p:cNvSpPr/>
          <p:nvPr/>
        </p:nvSpPr>
        <p:spPr>
          <a:xfrm>
            <a:off x="-11" y="1351156"/>
            <a:ext cx="496691" cy="513331"/>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1" name="Google Shape;501;p16"/>
          <p:cNvSpPr/>
          <p:nvPr/>
        </p:nvSpPr>
        <p:spPr>
          <a:xfrm>
            <a:off x="11599141" y="238816"/>
            <a:ext cx="695056" cy="718656"/>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2" name="Google Shape;502;p16"/>
          <p:cNvSpPr/>
          <p:nvPr/>
        </p:nvSpPr>
        <p:spPr>
          <a:xfrm>
            <a:off x="933939" y="6076799"/>
            <a:ext cx="672893" cy="53417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3" name="Google Shape;503;p16"/>
          <p:cNvSpPr/>
          <p:nvPr/>
        </p:nvSpPr>
        <p:spPr>
          <a:xfrm>
            <a:off x="345290" y="-115002"/>
            <a:ext cx="627093" cy="589614"/>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4" name="Google Shape;504;p16"/>
          <p:cNvSpPr/>
          <p:nvPr/>
        </p:nvSpPr>
        <p:spPr>
          <a:xfrm>
            <a:off x="-46688" y="5434124"/>
            <a:ext cx="452803" cy="534146"/>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5" name="Google Shape;505;p16"/>
          <p:cNvSpPr/>
          <p:nvPr/>
        </p:nvSpPr>
        <p:spPr>
          <a:xfrm>
            <a:off x="961678" y="6664026"/>
            <a:ext cx="617412" cy="237283"/>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6" name="Google Shape;506;p16"/>
          <p:cNvSpPr/>
          <p:nvPr/>
        </p:nvSpPr>
        <p:spPr>
          <a:xfrm>
            <a:off x="-324171" y="72280"/>
            <a:ext cx="786656" cy="552172"/>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7" name="Google Shape;507;p16"/>
          <p:cNvSpPr/>
          <p:nvPr/>
        </p:nvSpPr>
        <p:spPr>
          <a:xfrm>
            <a:off x="10456069" y="-134497"/>
            <a:ext cx="517491" cy="545251"/>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8" name="Google Shape;508;p16"/>
          <p:cNvSpPr/>
          <p:nvPr/>
        </p:nvSpPr>
        <p:spPr>
          <a:xfrm>
            <a:off x="-51501" y="772061"/>
            <a:ext cx="396808" cy="28164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09" name="Google Shape;509;p16"/>
          <p:cNvSpPr/>
          <p:nvPr/>
        </p:nvSpPr>
        <p:spPr>
          <a:xfrm>
            <a:off x="1871701" y="15335"/>
            <a:ext cx="384327" cy="245603"/>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0" name="Google Shape;510;p16"/>
          <p:cNvSpPr/>
          <p:nvPr/>
        </p:nvSpPr>
        <p:spPr>
          <a:xfrm>
            <a:off x="1274653" y="-76222"/>
            <a:ext cx="431488" cy="428728"/>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1" name="Google Shape;511;p16"/>
          <p:cNvSpPr/>
          <p:nvPr/>
        </p:nvSpPr>
        <p:spPr>
          <a:xfrm>
            <a:off x="1777725" y="6237940"/>
            <a:ext cx="409288" cy="513369"/>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2" name="Google Shape;512;p16"/>
          <p:cNvSpPr/>
          <p:nvPr/>
        </p:nvSpPr>
        <p:spPr>
          <a:xfrm>
            <a:off x="122165" y="6070570"/>
            <a:ext cx="554971" cy="5466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3" name="Google Shape;513;p16"/>
          <p:cNvSpPr/>
          <p:nvPr/>
        </p:nvSpPr>
        <p:spPr>
          <a:xfrm>
            <a:off x="2034237" y="6548458"/>
            <a:ext cx="521651" cy="385726"/>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4" name="Google Shape;514;p16"/>
          <p:cNvSpPr/>
          <p:nvPr/>
        </p:nvSpPr>
        <p:spPr>
          <a:xfrm>
            <a:off x="3606" y="6533641"/>
            <a:ext cx="240044" cy="498052"/>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5" name="Google Shape;515;p16"/>
          <p:cNvSpPr/>
          <p:nvPr/>
        </p:nvSpPr>
        <p:spPr>
          <a:xfrm rot="2388651">
            <a:off x="10932667" y="851719"/>
            <a:ext cx="738164" cy="531399"/>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6" name="Google Shape;516;p16"/>
          <p:cNvSpPr/>
          <p:nvPr/>
        </p:nvSpPr>
        <p:spPr>
          <a:xfrm>
            <a:off x="462490" y="5418857"/>
            <a:ext cx="639575" cy="452289"/>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7" name="Google Shape;517;p16"/>
          <p:cNvSpPr/>
          <p:nvPr/>
        </p:nvSpPr>
        <p:spPr>
          <a:xfrm rot="-5400000">
            <a:off x="10661707" y="422573"/>
            <a:ext cx="373208" cy="477288"/>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8" name="Google Shape;518;p16"/>
          <p:cNvSpPr/>
          <p:nvPr/>
        </p:nvSpPr>
        <p:spPr>
          <a:xfrm>
            <a:off x="11735680" y="1053696"/>
            <a:ext cx="503611" cy="568851"/>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19" name="Google Shape;519;p16"/>
          <p:cNvSpPr/>
          <p:nvPr/>
        </p:nvSpPr>
        <p:spPr>
          <a:xfrm>
            <a:off x="345284" y="6610609"/>
            <a:ext cx="514731" cy="344086"/>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20" name="Google Shape;520;p16"/>
          <p:cNvSpPr/>
          <p:nvPr/>
        </p:nvSpPr>
        <p:spPr>
          <a:xfrm>
            <a:off x="11599127" y="1535210"/>
            <a:ext cx="233123" cy="249763"/>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521" name="Google Shape;521;p16"/>
          <p:cNvSpPr txBox="1">
            <a:spLocks noGrp="1"/>
          </p:cNvSpPr>
          <p:nvPr>
            <p:ph type="sldNum" idx="12"/>
          </p:nvPr>
        </p:nvSpPr>
        <p:spPr>
          <a:xfrm>
            <a:off x="5730200" y="6471066"/>
            <a:ext cx="731600" cy="3867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fld id="{00000000-1234-1234-1234-12341234123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22"/>
        <p:cNvGrpSpPr/>
        <p:nvPr/>
      </p:nvGrpSpPr>
      <p:grpSpPr>
        <a:xfrm>
          <a:off x="0" y="0"/>
          <a:ext cx="0" cy="0"/>
          <a:chOff x="0" y="0"/>
          <a:chExt cx="0" cy="0"/>
        </a:xfrm>
      </p:grpSpPr>
      <p:sp>
        <p:nvSpPr>
          <p:cNvPr id="523" name="Google Shape;523;p17"/>
          <p:cNvSpPr txBox="1">
            <a:spLocks noGrp="1"/>
          </p:cNvSpPr>
          <p:nvPr>
            <p:ph type="title"/>
          </p:nvPr>
        </p:nvSpPr>
        <p:spPr>
          <a:xfrm>
            <a:off x="997233" y="300033"/>
            <a:ext cx="8187200" cy="1143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524" name="Google Shape;524;p17"/>
          <p:cNvSpPr txBox="1">
            <a:spLocks noGrp="1"/>
          </p:cNvSpPr>
          <p:nvPr>
            <p:ph type="body" idx="1"/>
          </p:nvPr>
        </p:nvSpPr>
        <p:spPr>
          <a:xfrm>
            <a:off x="997233" y="1745167"/>
            <a:ext cx="2797200" cy="48228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525" name="Google Shape;525;p17"/>
          <p:cNvSpPr txBox="1">
            <a:spLocks noGrp="1"/>
          </p:cNvSpPr>
          <p:nvPr>
            <p:ph type="body" idx="2"/>
          </p:nvPr>
        </p:nvSpPr>
        <p:spPr>
          <a:xfrm>
            <a:off x="3937449" y="1745167"/>
            <a:ext cx="2797200" cy="48228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526" name="Google Shape;526;p17"/>
          <p:cNvSpPr txBox="1">
            <a:spLocks noGrp="1"/>
          </p:cNvSpPr>
          <p:nvPr>
            <p:ph type="body" idx="3"/>
          </p:nvPr>
        </p:nvSpPr>
        <p:spPr>
          <a:xfrm>
            <a:off x="6877664" y="1745167"/>
            <a:ext cx="2797200" cy="48228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grpSp>
        <p:nvGrpSpPr>
          <p:cNvPr id="527" name="Google Shape;527;p17"/>
          <p:cNvGrpSpPr/>
          <p:nvPr/>
        </p:nvGrpSpPr>
        <p:grpSpPr>
          <a:xfrm>
            <a:off x="9923870" y="-121511"/>
            <a:ext cx="2395052" cy="7107566"/>
            <a:chOff x="6023725" y="842300"/>
            <a:chExt cx="1358150" cy="4030375"/>
          </a:xfrm>
        </p:grpSpPr>
        <p:sp>
          <p:nvSpPr>
            <p:cNvPr id="528" name="Google Shape;528;p17"/>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17"/>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17"/>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17"/>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7"/>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17"/>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17"/>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17"/>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17"/>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17"/>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17"/>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7"/>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17"/>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17"/>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17"/>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17"/>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17"/>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17"/>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7"/>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17"/>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17"/>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17"/>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7"/>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17"/>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17"/>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17"/>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17"/>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17"/>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17"/>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557" name="Google Shape;557;p17"/>
          <p:cNvCxnSpPr/>
          <p:nvPr/>
        </p:nvCxnSpPr>
        <p:spPr>
          <a:xfrm>
            <a:off x="1133967" y="1375233"/>
            <a:ext cx="8050400" cy="0"/>
          </a:xfrm>
          <a:prstGeom prst="straightConnector1">
            <a:avLst/>
          </a:prstGeom>
          <a:noFill/>
          <a:ln w="19050" cap="rnd" cmpd="sng">
            <a:solidFill>
              <a:srgbClr val="A4C2F4"/>
            </a:solidFill>
            <a:prstDash val="dash"/>
            <a:round/>
            <a:headEnd type="none" w="sm" len="sm"/>
            <a:tailEnd type="none" w="sm" len="sm"/>
          </a:ln>
        </p:spPr>
      </p:cxnSp>
      <p:sp>
        <p:nvSpPr>
          <p:cNvPr id="558" name="Google Shape;558;p17"/>
          <p:cNvSpPr txBox="1">
            <a:spLocks noGrp="1"/>
          </p:cNvSpPr>
          <p:nvPr>
            <p:ph type="sldNum" idx="12"/>
          </p:nvPr>
        </p:nvSpPr>
        <p:spPr>
          <a:xfrm>
            <a:off x="120825" y="6296983"/>
            <a:ext cx="731600" cy="5247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fld id="{00000000-1234-1234-1234-12341234123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59"/>
        <p:cNvGrpSpPr/>
        <p:nvPr/>
      </p:nvGrpSpPr>
      <p:grpSpPr>
        <a:xfrm>
          <a:off x="0" y="0"/>
          <a:ext cx="0" cy="0"/>
          <a:chOff x="0" y="0"/>
          <a:chExt cx="0" cy="0"/>
        </a:xfrm>
      </p:grpSpPr>
      <p:sp>
        <p:nvSpPr>
          <p:cNvPr id="560" name="Google Shape;560;p18"/>
          <p:cNvSpPr txBox="1">
            <a:spLocks noGrp="1"/>
          </p:cNvSpPr>
          <p:nvPr>
            <p:ph type="title"/>
          </p:nvPr>
        </p:nvSpPr>
        <p:spPr>
          <a:xfrm>
            <a:off x="653667" y="600200"/>
            <a:ext cx="8490400" cy="54543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4800"/>
              <a:buFont typeface="Calibri"/>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561" name="Google Shape;561;p18"/>
          <p:cNvSpPr txBox="1">
            <a:spLocks noGrp="1"/>
          </p:cNvSpPr>
          <p:nvPr>
            <p:ph type="sldNum" idx="12"/>
          </p:nvPr>
        </p:nvSpPr>
        <p:spPr>
          <a:xfrm>
            <a:off x="11296611" y="6217623"/>
            <a:ext cx="7316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562"/>
        <p:cNvGrpSpPr/>
        <p:nvPr/>
      </p:nvGrpSpPr>
      <p:grpSpPr>
        <a:xfrm>
          <a:off x="0" y="0"/>
          <a:ext cx="0" cy="0"/>
          <a:chOff x="0" y="0"/>
          <a:chExt cx="0" cy="0"/>
        </a:xfrm>
      </p:grpSpPr>
      <p:sp>
        <p:nvSpPr>
          <p:cNvPr id="563" name="Google Shape;563;p1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564" name="Google Shape;564;p1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65" name="Google Shape;565;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66" name="Google Shape;566;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67" name="Google Shape;567;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fld id="{00000000-1234-1234-1234-12341234123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_4">
    <p:spTree>
      <p:nvGrpSpPr>
        <p:cNvPr id="1" name="Shape 568"/>
        <p:cNvGrpSpPr/>
        <p:nvPr/>
      </p:nvGrpSpPr>
      <p:grpSpPr>
        <a:xfrm>
          <a:off x="0" y="0"/>
          <a:ext cx="0" cy="0"/>
          <a:chOff x="0" y="0"/>
          <a:chExt cx="0" cy="0"/>
        </a:xfrm>
      </p:grpSpPr>
      <p:grpSp>
        <p:nvGrpSpPr>
          <p:cNvPr id="569" name="Google Shape;569;p20"/>
          <p:cNvGrpSpPr/>
          <p:nvPr/>
        </p:nvGrpSpPr>
        <p:grpSpPr>
          <a:xfrm>
            <a:off x="0" y="-8467"/>
            <a:ext cx="12192000" cy="6866467"/>
            <a:chOff x="0" y="-8467"/>
            <a:chExt cx="12192000" cy="6866467"/>
          </a:xfrm>
        </p:grpSpPr>
        <p:cxnSp>
          <p:nvCxnSpPr>
            <p:cNvPr id="570" name="Google Shape;570;p20"/>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571" name="Google Shape;571;p20"/>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572" name="Google Shape;572;p2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573" name="Google Shape;573;p2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74" name="Google Shape;574;p20"/>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20"/>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98F98">
                <a:alpha val="69411"/>
              </a:srgbClr>
            </a:solidFill>
            <a:ln>
              <a:noFill/>
            </a:ln>
          </p:spPr>
        </p:sp>
        <p:sp>
          <p:nvSpPr>
            <p:cNvPr id="576" name="Google Shape;576;p2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7EC0DB">
                <a:alpha val="69411"/>
              </a:srgbClr>
            </a:solidFill>
            <a:ln>
              <a:noFill/>
            </a:ln>
          </p:spPr>
        </p:sp>
        <p:sp>
          <p:nvSpPr>
            <p:cNvPr id="577" name="Google Shape;577;p2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578" name="Google Shape;578;p20"/>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20"/>
            <p:cNvSpPr/>
            <p:nvPr/>
          </p:nvSpPr>
          <p:spPr>
            <a:xfrm rot="10800000">
              <a:off x="0" y="0"/>
              <a:ext cx="842596" cy="5666154"/>
            </a:xfrm>
            <a:prstGeom prst="triangle">
              <a:avLst>
                <a:gd name="adj" fmla="val 10000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0" name="Google Shape;580;p20"/>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Arial"/>
              <a:buNone/>
              <a:defRPr sz="5400">
                <a:solidFill>
                  <a:schemeClr val="accen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581" name="Google Shape;581;p20"/>
          <p:cNvSpPr txBox="1">
            <a:spLocks noGrp="1"/>
          </p:cNvSpPr>
          <p:nvPr>
            <p:ph type="subTitle" idx="1"/>
          </p:nvPr>
        </p:nvSpPr>
        <p:spPr>
          <a:xfrm>
            <a:off x="1507067" y="4050834"/>
            <a:ext cx="7766936" cy="1096899"/>
          </a:xfrm>
          <a:prstGeom prst="rect">
            <a:avLst/>
          </a:prstGeom>
          <a:noFill/>
          <a:ln>
            <a:noFill/>
          </a:ln>
        </p:spPr>
        <p:txBody>
          <a:bodyPr spcFirstLastPara="1" wrap="square" lIns="91425" tIns="45700" rIns="91425" bIns="45700" anchor="t" anchorCtr="0">
            <a:no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582" name="Google Shape;582;p20"/>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3" name="Google Shape;583;p20"/>
          <p:cNvSpPr txBox="1">
            <a:spLocks noGrp="1"/>
          </p:cNvSpPr>
          <p:nvPr>
            <p:ph type="ftr" idx="11"/>
          </p:nvPr>
        </p:nvSpPr>
        <p:spPr>
          <a:xfrm>
            <a:off x="677334" y="6041363"/>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4" name="Google Shape;584;p20"/>
          <p:cNvSpPr txBox="1">
            <a:spLocks noGrp="1"/>
          </p:cNvSpPr>
          <p:nvPr>
            <p:ph type="sldNum" idx="12"/>
          </p:nvPr>
        </p:nvSpPr>
        <p:spPr>
          <a:xfrm>
            <a:off x="11163816" y="6162807"/>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fld id="{00000000-1234-1234-1234-12341234123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585"/>
        <p:cNvGrpSpPr/>
        <p:nvPr/>
      </p:nvGrpSpPr>
      <p:grpSpPr>
        <a:xfrm>
          <a:off x="0" y="0"/>
          <a:ext cx="0" cy="0"/>
          <a:chOff x="0" y="0"/>
          <a:chExt cx="0" cy="0"/>
        </a:xfrm>
      </p:grpSpPr>
      <p:sp>
        <p:nvSpPr>
          <p:cNvPr id="586" name="Google Shape;586;p21"/>
          <p:cNvSpPr txBox="1">
            <a:spLocks noGrp="1"/>
          </p:cNvSpPr>
          <p:nvPr>
            <p:ph type="title"/>
          </p:nvPr>
        </p:nvSpPr>
        <p:spPr>
          <a:xfrm>
            <a:off x="931334" y="609600"/>
            <a:ext cx="8094135" cy="302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4400"/>
              <a:buFont typeface="Arial"/>
              <a:buNone/>
              <a:defRPr sz="4400" b="0" cap="none"/>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587" name="Google Shape;587;p2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Arial"/>
              <a:buNone/>
              <a:defRPr sz="2400">
                <a:solidFill>
                  <a:srgbClr val="3F3F3F"/>
                </a:solidFill>
              </a:defRPr>
            </a:lvl1pPr>
            <a:lvl2pPr marL="914400" lvl="1" indent="-228600" algn="l">
              <a:lnSpc>
                <a:spcPct val="100000"/>
              </a:lnSpc>
              <a:spcBef>
                <a:spcPts val="1000"/>
              </a:spcBef>
              <a:spcAft>
                <a:spcPts val="0"/>
              </a:spcAft>
              <a:buSzPts val="1280"/>
              <a:buFont typeface="Arial"/>
              <a:buNone/>
              <a:defRPr/>
            </a:lvl2pPr>
            <a:lvl3pPr marL="1371600" lvl="2" indent="-228600" algn="l">
              <a:lnSpc>
                <a:spcPct val="100000"/>
              </a:lnSpc>
              <a:spcBef>
                <a:spcPts val="1000"/>
              </a:spcBef>
              <a:spcAft>
                <a:spcPts val="0"/>
              </a:spcAft>
              <a:buSzPts val="1120"/>
              <a:buFont typeface="Arial"/>
              <a:buNone/>
              <a:defRPr/>
            </a:lvl3pPr>
            <a:lvl4pPr marL="1828800" lvl="3" indent="-228600" algn="l">
              <a:lnSpc>
                <a:spcPct val="100000"/>
              </a:lnSpc>
              <a:spcBef>
                <a:spcPts val="1000"/>
              </a:spcBef>
              <a:spcAft>
                <a:spcPts val="0"/>
              </a:spcAft>
              <a:buSzPts val="960"/>
              <a:buFont typeface="Arial"/>
              <a:buNone/>
              <a:defRPr/>
            </a:lvl4pPr>
            <a:lvl5pPr marL="2286000" lvl="4" indent="-228600" algn="l">
              <a:lnSpc>
                <a:spcPct val="100000"/>
              </a:lnSpc>
              <a:spcBef>
                <a:spcPts val="1000"/>
              </a:spcBef>
              <a:spcAft>
                <a:spcPts val="0"/>
              </a:spcAft>
              <a:buSzPts val="960"/>
              <a:buFont typeface="Arial"/>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88" name="Google Shape;588;p2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589" name="Google Shape;589;p21"/>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0" name="Google Shape;590;p21"/>
          <p:cNvSpPr txBox="1">
            <a:spLocks noGrp="1"/>
          </p:cNvSpPr>
          <p:nvPr>
            <p:ph type="ftr" idx="11"/>
          </p:nvPr>
        </p:nvSpPr>
        <p:spPr>
          <a:xfrm>
            <a:off x="1828801" y="6041363"/>
            <a:ext cx="514614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1" name="Google Shape;591;p21"/>
          <p:cNvSpPr txBox="1">
            <a:spLocks noGrp="1"/>
          </p:cNvSpPr>
          <p:nvPr>
            <p:ph type="sldNum" idx="12"/>
          </p:nvPr>
        </p:nvSpPr>
        <p:spPr>
          <a:xfrm>
            <a:off x="8590663" y="6041363"/>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fld id="{00000000-1234-1234-1234-123412341234}" type="slidenum">
              <a:rPr lang="en-US" smtClean="0"/>
              <a:pPr/>
              <a:t>‹#›</a:t>
            </a:fld>
            <a:endParaRPr lang="en-US"/>
          </a:p>
        </p:txBody>
      </p:sp>
      <p:sp>
        <p:nvSpPr>
          <p:cNvPr id="592" name="Google Shape;592;p21"/>
          <p:cNvSpPr txBox="1"/>
          <p:nvPr/>
        </p:nvSpPr>
        <p:spPr>
          <a:xfrm>
            <a:off x="541871"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7EC0DB"/>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593" name="Google Shape;593;p21"/>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7EC0DB"/>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Blank">
  <p:cSld name="7_Blank">
    <p:spTree>
      <p:nvGrpSpPr>
        <p:cNvPr id="1" name="Shape 594"/>
        <p:cNvGrpSpPr/>
        <p:nvPr/>
      </p:nvGrpSpPr>
      <p:grpSpPr>
        <a:xfrm>
          <a:off x="0" y="0"/>
          <a:ext cx="0" cy="0"/>
          <a:chOff x="0" y="0"/>
          <a:chExt cx="0" cy="0"/>
        </a:xfrm>
      </p:grpSpPr>
      <p:pic>
        <p:nvPicPr>
          <p:cNvPr id="595" name="Google Shape;595;p22" descr="https://lh4.googleusercontent.com/6kEmCqsW2WXAR1Eh-cT-SMIOlDXKAYJRZ3uLDeVCsBKa1yTPwNEL8_Hy5sFjf8Xs8k_kaWrCCvRPgQotX3GYMjE25HuU-lLY73oKaCXwR_tLrPdr_NIrZkbkJ9Uh4czjfOp0P_1R2dmBiw3geg"/>
          <p:cNvPicPr preferRelativeResize="0"/>
          <p:nvPr/>
        </p:nvPicPr>
        <p:blipFill rotWithShape="1">
          <a:blip r:embed="rId2">
            <a:alphaModFix/>
          </a:blip>
          <a:srcRect/>
          <a:stretch/>
        </p:blipFill>
        <p:spPr>
          <a:xfrm>
            <a:off x="0" y="0"/>
            <a:ext cx="12192000" cy="5143500"/>
          </a:xfrm>
          <a:prstGeom prst="rect">
            <a:avLst/>
          </a:prstGeom>
          <a:noFill/>
          <a:ln>
            <a:noFill/>
          </a:ln>
        </p:spPr>
      </p:pic>
      <p:pic>
        <p:nvPicPr>
          <p:cNvPr id="596" name="Google Shape;596;p22" descr="https://lh6.googleusercontent.com/-wY79y-3p1zAodk2m-LSBwQKOX44BNN2Hu7HiaC1YuaHsTVnzVD8_yxzi12ZlWU4E3RWgeIU1pt0q5BHN6KDBrDTCJbmpKx0688CFzKtsARIYkDzKoBhYQmTj2qcd_jzRhwjZ7H5XtknWP4hPw"/>
          <p:cNvPicPr preferRelativeResize="0"/>
          <p:nvPr/>
        </p:nvPicPr>
        <p:blipFill rotWithShape="1">
          <a:blip r:embed="rId3">
            <a:alphaModFix/>
          </a:blip>
          <a:srcRect/>
          <a:stretch/>
        </p:blipFill>
        <p:spPr>
          <a:xfrm>
            <a:off x="4708873" y="6055213"/>
            <a:ext cx="2469451" cy="574196"/>
          </a:xfrm>
          <a:prstGeom prst="rect">
            <a:avLst/>
          </a:prstGeom>
          <a:noFill/>
          <a:ln>
            <a:noFill/>
          </a:ln>
        </p:spPr>
      </p:pic>
      <p:sp>
        <p:nvSpPr>
          <p:cNvPr id="597" name="Google Shape;597;p22"/>
          <p:cNvSpPr txBox="1">
            <a:spLocks noGrp="1"/>
          </p:cNvSpPr>
          <p:nvPr>
            <p:ph type="body" idx="1"/>
          </p:nvPr>
        </p:nvSpPr>
        <p:spPr>
          <a:xfrm>
            <a:off x="402336" y="1690688"/>
            <a:ext cx="5230000" cy="42528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98" name="Google Shape;598;p22"/>
          <p:cNvSpPr txBox="1">
            <a:spLocks noGrp="1"/>
          </p:cNvSpPr>
          <p:nvPr>
            <p:ph type="title"/>
          </p:nvPr>
        </p:nvSpPr>
        <p:spPr>
          <a:xfrm>
            <a:off x="402336" y="414067"/>
            <a:ext cx="7937200" cy="1017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800"/>
              <a:buFont typeface="Calibri"/>
              <a:buNone/>
              <a:defRPr sz="4800">
                <a:solidFill>
                  <a:schemeClr val="lt1"/>
                </a:solidFill>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599" name="Google Shape;599;p22"/>
          <p:cNvSpPr txBox="1">
            <a:spLocks noGrp="1"/>
          </p:cNvSpPr>
          <p:nvPr>
            <p:ph type="body" idx="2"/>
          </p:nvPr>
        </p:nvSpPr>
        <p:spPr>
          <a:xfrm>
            <a:off x="5943599" y="1690688"/>
            <a:ext cx="5230000" cy="42528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192"/>
        <p:cNvGrpSpPr/>
        <p:nvPr/>
      </p:nvGrpSpPr>
      <p:grpSpPr>
        <a:xfrm>
          <a:off x="0" y="0"/>
          <a:ext cx="0" cy="0"/>
          <a:chOff x="0" y="0"/>
          <a:chExt cx="0" cy="0"/>
        </a:xfrm>
      </p:grpSpPr>
      <p:sp>
        <p:nvSpPr>
          <p:cNvPr id="193" name="Google Shape;193;p3"/>
          <p:cNvSpPr txBox="1">
            <a:spLocks noGrp="1"/>
          </p:cNvSpPr>
          <p:nvPr>
            <p:ph type="sldNum" idx="12"/>
          </p:nvPr>
        </p:nvSpPr>
        <p:spPr>
          <a:xfrm>
            <a:off x="5730200" y="6471066"/>
            <a:ext cx="731600" cy="3867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4"/>
        <p:cNvGrpSpPr/>
        <p:nvPr/>
      </p:nvGrpSpPr>
      <p:grpSpPr>
        <a:xfrm>
          <a:off x="0" y="0"/>
          <a:ext cx="0" cy="0"/>
          <a:chOff x="0" y="0"/>
          <a:chExt cx="0" cy="0"/>
        </a:xfrm>
      </p:grpSpPr>
      <p:sp>
        <p:nvSpPr>
          <p:cNvPr id="195" name="Google Shape;195;p4"/>
          <p:cNvSpPr txBox="1">
            <a:spLocks noGrp="1"/>
          </p:cNvSpPr>
          <p:nvPr>
            <p:ph type="title"/>
          </p:nvPr>
        </p:nvSpPr>
        <p:spPr>
          <a:xfrm>
            <a:off x="997233" y="300033"/>
            <a:ext cx="8187200" cy="1143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96" name="Google Shape;196;p4"/>
          <p:cNvSpPr txBox="1">
            <a:spLocks noGrp="1"/>
          </p:cNvSpPr>
          <p:nvPr>
            <p:ph type="body" idx="1"/>
          </p:nvPr>
        </p:nvSpPr>
        <p:spPr>
          <a:xfrm>
            <a:off x="997233" y="1737116"/>
            <a:ext cx="8187200" cy="4814400"/>
          </a:xfrm>
          <a:prstGeom prst="rect">
            <a:avLst/>
          </a:prstGeom>
          <a:noFill/>
          <a:ln>
            <a:noFill/>
          </a:ln>
        </p:spPr>
        <p:txBody>
          <a:bodyPr spcFirstLastPara="1" wrap="square" lIns="91425" tIns="91425" rIns="91425" bIns="91425" anchor="t" anchorCtr="0">
            <a:noAutofit/>
          </a:bodyPr>
          <a:lstStyle>
            <a:lvl1pPr marL="457200" lvl="0" indent="-387350" algn="l">
              <a:lnSpc>
                <a:spcPct val="100000"/>
              </a:lnSpc>
              <a:spcBef>
                <a:spcPts val="600"/>
              </a:spcBef>
              <a:spcAft>
                <a:spcPts val="0"/>
              </a:spcAft>
              <a:buSzPts val="2500"/>
              <a:buChar char="✘"/>
              <a:defRPr sz="2500"/>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grpSp>
        <p:nvGrpSpPr>
          <p:cNvPr id="197" name="Google Shape;197;p4"/>
          <p:cNvGrpSpPr/>
          <p:nvPr/>
        </p:nvGrpSpPr>
        <p:grpSpPr>
          <a:xfrm>
            <a:off x="9923870" y="-121511"/>
            <a:ext cx="2395052" cy="7107566"/>
            <a:chOff x="6023725" y="842300"/>
            <a:chExt cx="1358150" cy="4030375"/>
          </a:xfrm>
        </p:grpSpPr>
        <p:sp>
          <p:nvSpPr>
            <p:cNvPr id="198" name="Google Shape;198;p4"/>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9" name="Google Shape;199;p4"/>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0" name="Google Shape;200;p4"/>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1" name="Google Shape;201;p4"/>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2" name="Google Shape;202;p4"/>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3" name="Google Shape;203;p4"/>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4" name="Google Shape;204;p4"/>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5" name="Google Shape;205;p4"/>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6" name="Google Shape;206;p4"/>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7" name="Google Shape;207;p4"/>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8" name="Google Shape;208;p4"/>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9" name="Google Shape;209;p4"/>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0" name="Google Shape;210;p4"/>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1" name="Google Shape;211;p4"/>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2" name="Google Shape;212;p4"/>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3" name="Google Shape;213;p4"/>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4" name="Google Shape;214;p4"/>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5" name="Google Shape;215;p4"/>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6" name="Google Shape;216;p4"/>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7" name="Google Shape;217;p4"/>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8" name="Google Shape;218;p4"/>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9" name="Google Shape;219;p4"/>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0" name="Google Shape;220;p4"/>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1" name="Google Shape;221;p4"/>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2" name="Google Shape;222;p4"/>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3" name="Google Shape;223;p4"/>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4" name="Google Shape;224;p4"/>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5" name="Google Shape;225;p4"/>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6" name="Google Shape;226;p4"/>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grpSp>
      <p:cxnSp>
        <p:nvCxnSpPr>
          <p:cNvPr id="227" name="Google Shape;227;p4"/>
          <p:cNvCxnSpPr/>
          <p:nvPr/>
        </p:nvCxnSpPr>
        <p:spPr>
          <a:xfrm>
            <a:off x="1133967" y="1375233"/>
            <a:ext cx="8050400" cy="0"/>
          </a:xfrm>
          <a:prstGeom prst="straightConnector1">
            <a:avLst/>
          </a:prstGeom>
          <a:noFill/>
          <a:ln w="19050" cap="rnd" cmpd="sng">
            <a:solidFill>
              <a:srgbClr val="A4C2F4"/>
            </a:solidFill>
            <a:prstDash val="dash"/>
            <a:round/>
            <a:headEnd type="none" w="sm" len="sm"/>
            <a:tailEnd type="none" w="sm" len="sm"/>
          </a:ln>
        </p:spPr>
      </p:cxnSp>
      <p:sp>
        <p:nvSpPr>
          <p:cNvPr id="228" name="Google Shape;228;p4"/>
          <p:cNvSpPr txBox="1">
            <a:spLocks noGrp="1"/>
          </p:cNvSpPr>
          <p:nvPr>
            <p:ph type="sldNum" idx="12"/>
          </p:nvPr>
        </p:nvSpPr>
        <p:spPr>
          <a:xfrm>
            <a:off x="120825" y="6296983"/>
            <a:ext cx="731600" cy="5247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36"/>
        <p:cNvGrpSpPr/>
        <p:nvPr/>
      </p:nvGrpSpPr>
      <p:grpSpPr>
        <a:xfrm>
          <a:off x="0" y="0"/>
          <a:ext cx="0" cy="0"/>
          <a:chOff x="0" y="0"/>
          <a:chExt cx="0" cy="0"/>
        </a:xfrm>
      </p:grpSpPr>
      <p:sp>
        <p:nvSpPr>
          <p:cNvPr id="237" name="Google Shape;237;p6"/>
          <p:cNvSpPr txBox="1">
            <a:spLocks noGrp="1"/>
          </p:cNvSpPr>
          <p:nvPr>
            <p:ph type="title"/>
          </p:nvPr>
        </p:nvSpPr>
        <p:spPr>
          <a:xfrm>
            <a:off x="997233" y="300033"/>
            <a:ext cx="8187200" cy="1143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38" name="Google Shape;238;p6"/>
          <p:cNvSpPr txBox="1">
            <a:spLocks noGrp="1"/>
          </p:cNvSpPr>
          <p:nvPr>
            <p:ph type="body" idx="1"/>
          </p:nvPr>
        </p:nvSpPr>
        <p:spPr>
          <a:xfrm>
            <a:off x="997233" y="1817538"/>
            <a:ext cx="4212000" cy="48144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239" name="Google Shape;239;p6"/>
          <p:cNvSpPr txBox="1">
            <a:spLocks noGrp="1"/>
          </p:cNvSpPr>
          <p:nvPr>
            <p:ph type="body" idx="2"/>
          </p:nvPr>
        </p:nvSpPr>
        <p:spPr>
          <a:xfrm>
            <a:off x="5462797" y="1817538"/>
            <a:ext cx="4212000" cy="48144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grpSp>
        <p:nvGrpSpPr>
          <p:cNvPr id="240" name="Google Shape;240;p6"/>
          <p:cNvGrpSpPr/>
          <p:nvPr/>
        </p:nvGrpSpPr>
        <p:grpSpPr>
          <a:xfrm>
            <a:off x="9923870" y="-121511"/>
            <a:ext cx="2395052" cy="7107566"/>
            <a:chOff x="6023725" y="842300"/>
            <a:chExt cx="1358150" cy="4030375"/>
          </a:xfrm>
        </p:grpSpPr>
        <p:sp>
          <p:nvSpPr>
            <p:cNvPr id="241" name="Google Shape;241;p6"/>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6"/>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6"/>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6"/>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6"/>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6"/>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6"/>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6"/>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6"/>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6"/>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6"/>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6"/>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6"/>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6"/>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6"/>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6"/>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6"/>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6"/>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6"/>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6"/>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6"/>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6"/>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6"/>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6"/>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6"/>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6"/>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270" name="Google Shape;270;p6"/>
          <p:cNvCxnSpPr/>
          <p:nvPr/>
        </p:nvCxnSpPr>
        <p:spPr>
          <a:xfrm>
            <a:off x="1133967" y="1375233"/>
            <a:ext cx="8050400" cy="0"/>
          </a:xfrm>
          <a:prstGeom prst="straightConnector1">
            <a:avLst/>
          </a:prstGeom>
          <a:noFill/>
          <a:ln w="19050" cap="rnd" cmpd="sng">
            <a:solidFill>
              <a:srgbClr val="A4C2F4"/>
            </a:solidFill>
            <a:prstDash val="dash"/>
            <a:round/>
            <a:headEnd type="none" w="sm" len="sm"/>
            <a:tailEnd type="none" w="sm" len="sm"/>
          </a:ln>
        </p:spPr>
      </p:cxnSp>
      <p:sp>
        <p:nvSpPr>
          <p:cNvPr id="271" name="Google Shape;271;p6"/>
          <p:cNvSpPr txBox="1">
            <a:spLocks noGrp="1"/>
          </p:cNvSpPr>
          <p:nvPr>
            <p:ph type="sldNum" idx="12"/>
          </p:nvPr>
        </p:nvSpPr>
        <p:spPr>
          <a:xfrm>
            <a:off x="120825" y="6296983"/>
            <a:ext cx="731600" cy="5247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72"/>
        <p:cNvGrpSpPr/>
        <p:nvPr/>
      </p:nvGrpSpPr>
      <p:grpSpPr>
        <a:xfrm>
          <a:off x="0" y="0"/>
          <a:ext cx="0" cy="0"/>
          <a:chOff x="0" y="0"/>
          <a:chExt cx="0" cy="0"/>
        </a:xfrm>
      </p:grpSpPr>
      <p:sp>
        <p:nvSpPr>
          <p:cNvPr id="273" name="Google Shape;273;p7"/>
          <p:cNvSpPr txBox="1">
            <a:spLocks noGrp="1"/>
          </p:cNvSpPr>
          <p:nvPr>
            <p:ph type="body" idx="1"/>
          </p:nvPr>
        </p:nvSpPr>
        <p:spPr>
          <a:xfrm>
            <a:off x="2879100" y="2882400"/>
            <a:ext cx="6434000" cy="1093200"/>
          </a:xfrm>
          <a:prstGeom prst="rect">
            <a:avLst/>
          </a:prstGeom>
          <a:noFill/>
          <a:ln>
            <a:noFill/>
          </a:ln>
        </p:spPr>
        <p:txBody>
          <a:bodyPr spcFirstLastPara="1" wrap="square" lIns="91425" tIns="91425" rIns="91425" bIns="91425" anchor="ctr" anchorCtr="0">
            <a:noAutofit/>
          </a:bodyPr>
          <a:lstStyle>
            <a:lvl1pPr marL="457200" lvl="0" indent="-387350" algn="ctr">
              <a:lnSpc>
                <a:spcPct val="100000"/>
              </a:lnSpc>
              <a:spcBef>
                <a:spcPts val="600"/>
              </a:spcBef>
              <a:spcAft>
                <a:spcPts val="0"/>
              </a:spcAft>
              <a:buClr>
                <a:srgbClr val="1C4587"/>
              </a:buClr>
              <a:buSzPts val="2500"/>
              <a:buChar char="✘"/>
              <a:defRPr sz="2500" b="1">
                <a:solidFill>
                  <a:srgbClr val="1C4587"/>
                </a:solidFill>
              </a:defRPr>
            </a:lvl1pPr>
            <a:lvl2pPr marL="914400" lvl="1" indent="-387350" algn="ctr">
              <a:lnSpc>
                <a:spcPct val="100000"/>
              </a:lnSpc>
              <a:spcBef>
                <a:spcPts val="0"/>
              </a:spcBef>
              <a:spcAft>
                <a:spcPts val="0"/>
              </a:spcAft>
              <a:buClr>
                <a:srgbClr val="1C4587"/>
              </a:buClr>
              <a:buSzPts val="2500"/>
              <a:buChar char="✗"/>
              <a:defRPr sz="2500" b="1">
                <a:solidFill>
                  <a:srgbClr val="1C4587"/>
                </a:solidFill>
              </a:defRPr>
            </a:lvl2pPr>
            <a:lvl3pPr marL="1371600" lvl="2" indent="-387350" algn="ctr">
              <a:lnSpc>
                <a:spcPct val="100000"/>
              </a:lnSpc>
              <a:spcBef>
                <a:spcPts val="0"/>
              </a:spcBef>
              <a:spcAft>
                <a:spcPts val="0"/>
              </a:spcAft>
              <a:buClr>
                <a:srgbClr val="1C4587"/>
              </a:buClr>
              <a:buSzPts val="2500"/>
              <a:buChar char="■"/>
              <a:defRPr sz="2500" b="1">
                <a:solidFill>
                  <a:srgbClr val="1C4587"/>
                </a:solidFill>
              </a:defRPr>
            </a:lvl3pPr>
            <a:lvl4pPr marL="1828800" lvl="3" indent="-387350" algn="ctr">
              <a:lnSpc>
                <a:spcPct val="100000"/>
              </a:lnSpc>
              <a:spcBef>
                <a:spcPts val="0"/>
              </a:spcBef>
              <a:spcAft>
                <a:spcPts val="0"/>
              </a:spcAft>
              <a:buClr>
                <a:srgbClr val="1C4587"/>
              </a:buClr>
              <a:buSzPts val="2500"/>
              <a:buChar char="●"/>
              <a:defRPr sz="2500" b="1">
                <a:solidFill>
                  <a:srgbClr val="1C4587"/>
                </a:solidFill>
              </a:defRPr>
            </a:lvl4pPr>
            <a:lvl5pPr marL="2286000" lvl="4" indent="-387350" algn="ctr">
              <a:lnSpc>
                <a:spcPct val="100000"/>
              </a:lnSpc>
              <a:spcBef>
                <a:spcPts val="0"/>
              </a:spcBef>
              <a:spcAft>
                <a:spcPts val="0"/>
              </a:spcAft>
              <a:buClr>
                <a:srgbClr val="1C4587"/>
              </a:buClr>
              <a:buSzPts val="2500"/>
              <a:buChar char="○"/>
              <a:defRPr sz="2500" b="1">
                <a:solidFill>
                  <a:srgbClr val="1C4587"/>
                </a:solidFill>
              </a:defRPr>
            </a:lvl5pPr>
            <a:lvl6pPr marL="2743200" lvl="5" indent="-387350" algn="ctr">
              <a:lnSpc>
                <a:spcPct val="100000"/>
              </a:lnSpc>
              <a:spcBef>
                <a:spcPts val="0"/>
              </a:spcBef>
              <a:spcAft>
                <a:spcPts val="0"/>
              </a:spcAft>
              <a:buClr>
                <a:srgbClr val="1C4587"/>
              </a:buClr>
              <a:buSzPts val="2500"/>
              <a:buChar char="■"/>
              <a:defRPr sz="2500" b="1">
                <a:solidFill>
                  <a:srgbClr val="1C4587"/>
                </a:solidFill>
              </a:defRPr>
            </a:lvl6pPr>
            <a:lvl7pPr marL="3200400" lvl="6" indent="-387350" algn="ctr">
              <a:lnSpc>
                <a:spcPct val="100000"/>
              </a:lnSpc>
              <a:spcBef>
                <a:spcPts val="0"/>
              </a:spcBef>
              <a:spcAft>
                <a:spcPts val="0"/>
              </a:spcAft>
              <a:buClr>
                <a:srgbClr val="1C4587"/>
              </a:buClr>
              <a:buSzPts val="2500"/>
              <a:buChar char="●"/>
              <a:defRPr sz="2500" b="1">
                <a:solidFill>
                  <a:srgbClr val="1C4587"/>
                </a:solidFill>
              </a:defRPr>
            </a:lvl7pPr>
            <a:lvl8pPr marL="3657600" lvl="7" indent="-387350" algn="ctr">
              <a:lnSpc>
                <a:spcPct val="100000"/>
              </a:lnSpc>
              <a:spcBef>
                <a:spcPts val="0"/>
              </a:spcBef>
              <a:spcAft>
                <a:spcPts val="0"/>
              </a:spcAft>
              <a:buClr>
                <a:srgbClr val="1C4587"/>
              </a:buClr>
              <a:buSzPts val="2500"/>
              <a:buChar char="○"/>
              <a:defRPr sz="2500" b="1">
                <a:solidFill>
                  <a:srgbClr val="1C4587"/>
                </a:solidFill>
              </a:defRPr>
            </a:lvl8pPr>
            <a:lvl9pPr marL="4114800" lvl="8" indent="-387350" algn="ctr">
              <a:lnSpc>
                <a:spcPct val="100000"/>
              </a:lnSpc>
              <a:spcBef>
                <a:spcPts val="0"/>
              </a:spcBef>
              <a:spcAft>
                <a:spcPts val="0"/>
              </a:spcAft>
              <a:buClr>
                <a:srgbClr val="1C4587"/>
              </a:buClr>
              <a:buSzPts val="2500"/>
              <a:buChar char="■"/>
              <a:defRPr sz="2500" b="1">
                <a:solidFill>
                  <a:srgbClr val="1C4587"/>
                </a:solidFill>
              </a:defRPr>
            </a:lvl9pPr>
          </a:lstStyle>
          <a:p>
            <a:endParaRPr/>
          </a:p>
        </p:txBody>
      </p:sp>
      <p:sp>
        <p:nvSpPr>
          <p:cNvPr id="274" name="Google Shape;274;p7"/>
          <p:cNvSpPr/>
          <p:nvPr/>
        </p:nvSpPr>
        <p:spPr>
          <a:xfrm>
            <a:off x="9737174" y="-392482"/>
            <a:ext cx="600733" cy="744978"/>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5" name="Google Shape;275;p7"/>
          <p:cNvSpPr/>
          <p:nvPr/>
        </p:nvSpPr>
        <p:spPr>
          <a:xfrm>
            <a:off x="-47165" y="4489284"/>
            <a:ext cx="591013" cy="672893"/>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6" name="Google Shape;276;p7"/>
          <p:cNvSpPr/>
          <p:nvPr/>
        </p:nvSpPr>
        <p:spPr>
          <a:xfrm>
            <a:off x="11757265" y="4586215"/>
            <a:ext cx="552209" cy="677016"/>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7" name="Google Shape;277;p7"/>
          <p:cNvSpPr/>
          <p:nvPr/>
        </p:nvSpPr>
        <p:spPr>
          <a:xfrm>
            <a:off x="11657298" y="5555570"/>
            <a:ext cx="660375" cy="453651"/>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8" name="Google Shape;278;p7"/>
          <p:cNvSpPr/>
          <p:nvPr/>
        </p:nvSpPr>
        <p:spPr>
          <a:xfrm>
            <a:off x="11147940" y="6009223"/>
            <a:ext cx="496691" cy="513331"/>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9" name="Google Shape;279;p7"/>
          <p:cNvSpPr/>
          <p:nvPr/>
        </p:nvSpPr>
        <p:spPr>
          <a:xfrm>
            <a:off x="-102771" y="1984025"/>
            <a:ext cx="452803" cy="534146"/>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0" name="Google Shape;280;p7"/>
          <p:cNvSpPr/>
          <p:nvPr/>
        </p:nvSpPr>
        <p:spPr>
          <a:xfrm>
            <a:off x="10736763" y="6433680"/>
            <a:ext cx="786656" cy="552172"/>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1" name="Google Shape;281;p7"/>
          <p:cNvSpPr/>
          <p:nvPr/>
        </p:nvSpPr>
        <p:spPr>
          <a:xfrm>
            <a:off x="10736769" y="5509770"/>
            <a:ext cx="517491" cy="545251"/>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2" name="Google Shape;282;p7"/>
          <p:cNvSpPr/>
          <p:nvPr/>
        </p:nvSpPr>
        <p:spPr>
          <a:xfrm>
            <a:off x="9907864" y="6497561"/>
            <a:ext cx="396808" cy="28164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3" name="Google Shape;283;p7"/>
          <p:cNvSpPr/>
          <p:nvPr/>
        </p:nvSpPr>
        <p:spPr>
          <a:xfrm>
            <a:off x="11666301" y="6600168"/>
            <a:ext cx="384327" cy="245603"/>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4" name="Google Shape;284;p7"/>
          <p:cNvSpPr/>
          <p:nvPr/>
        </p:nvSpPr>
        <p:spPr>
          <a:xfrm>
            <a:off x="11363259" y="5333707"/>
            <a:ext cx="409288" cy="513369"/>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5" name="Google Shape;285;p7"/>
          <p:cNvSpPr/>
          <p:nvPr/>
        </p:nvSpPr>
        <p:spPr>
          <a:xfrm>
            <a:off x="11772537" y="6111824"/>
            <a:ext cx="521651" cy="385726"/>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6" name="Google Shape;286;p7"/>
          <p:cNvSpPr/>
          <p:nvPr/>
        </p:nvSpPr>
        <p:spPr>
          <a:xfrm>
            <a:off x="11951973" y="1784958"/>
            <a:ext cx="240044" cy="498052"/>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7" name="Google Shape;287;p7"/>
          <p:cNvSpPr/>
          <p:nvPr/>
        </p:nvSpPr>
        <p:spPr>
          <a:xfrm rot="-2918849">
            <a:off x="9505550" y="6453901"/>
            <a:ext cx="322466" cy="574868"/>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8" name="Google Shape;288;p7"/>
          <p:cNvSpPr/>
          <p:nvPr/>
        </p:nvSpPr>
        <p:spPr>
          <a:xfrm>
            <a:off x="10212864" y="5826929"/>
            <a:ext cx="503611" cy="568851"/>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9" name="Google Shape;289;p7"/>
          <p:cNvSpPr/>
          <p:nvPr/>
        </p:nvSpPr>
        <p:spPr>
          <a:xfrm>
            <a:off x="11730117" y="4104976"/>
            <a:ext cx="514731" cy="344086"/>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0" name="Google Shape;290;p7"/>
          <p:cNvSpPr/>
          <p:nvPr/>
        </p:nvSpPr>
        <p:spPr>
          <a:xfrm>
            <a:off x="10376560" y="6513510"/>
            <a:ext cx="233123" cy="249763"/>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1" name="Google Shape;291;p7"/>
          <p:cNvSpPr/>
          <p:nvPr/>
        </p:nvSpPr>
        <p:spPr>
          <a:xfrm>
            <a:off x="462503" y="811486"/>
            <a:ext cx="280284" cy="611852"/>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2" name="Google Shape;292;p7"/>
          <p:cNvSpPr/>
          <p:nvPr/>
        </p:nvSpPr>
        <p:spPr>
          <a:xfrm>
            <a:off x="860014" y="474615"/>
            <a:ext cx="552209" cy="677016"/>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3" name="Google Shape;293;p7"/>
          <p:cNvSpPr/>
          <p:nvPr/>
        </p:nvSpPr>
        <p:spPr>
          <a:xfrm>
            <a:off x="11091747" y="-39763"/>
            <a:ext cx="609091" cy="567451"/>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4" name="Google Shape;294;p7"/>
          <p:cNvSpPr/>
          <p:nvPr/>
        </p:nvSpPr>
        <p:spPr>
          <a:xfrm>
            <a:off x="-11" y="1351156"/>
            <a:ext cx="496691" cy="513331"/>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5" name="Google Shape;295;p7"/>
          <p:cNvSpPr/>
          <p:nvPr/>
        </p:nvSpPr>
        <p:spPr>
          <a:xfrm>
            <a:off x="11599141" y="238816"/>
            <a:ext cx="695056" cy="718656"/>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6" name="Google Shape;296;p7"/>
          <p:cNvSpPr/>
          <p:nvPr/>
        </p:nvSpPr>
        <p:spPr>
          <a:xfrm>
            <a:off x="933939" y="6076799"/>
            <a:ext cx="672893" cy="53417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7" name="Google Shape;297;p7"/>
          <p:cNvSpPr/>
          <p:nvPr/>
        </p:nvSpPr>
        <p:spPr>
          <a:xfrm>
            <a:off x="345290" y="-115002"/>
            <a:ext cx="627093" cy="589614"/>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8" name="Google Shape;298;p7"/>
          <p:cNvSpPr/>
          <p:nvPr/>
        </p:nvSpPr>
        <p:spPr>
          <a:xfrm>
            <a:off x="-46688" y="5434124"/>
            <a:ext cx="452803" cy="534146"/>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9" name="Google Shape;299;p7"/>
          <p:cNvSpPr/>
          <p:nvPr/>
        </p:nvSpPr>
        <p:spPr>
          <a:xfrm>
            <a:off x="961678" y="6664026"/>
            <a:ext cx="617412" cy="237283"/>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0" name="Google Shape;300;p7"/>
          <p:cNvSpPr/>
          <p:nvPr/>
        </p:nvSpPr>
        <p:spPr>
          <a:xfrm>
            <a:off x="-324171" y="72280"/>
            <a:ext cx="786656" cy="552172"/>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1" name="Google Shape;301;p7"/>
          <p:cNvSpPr/>
          <p:nvPr/>
        </p:nvSpPr>
        <p:spPr>
          <a:xfrm>
            <a:off x="10456069" y="-134497"/>
            <a:ext cx="517491" cy="545251"/>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2" name="Google Shape;302;p7"/>
          <p:cNvSpPr/>
          <p:nvPr/>
        </p:nvSpPr>
        <p:spPr>
          <a:xfrm>
            <a:off x="-51501" y="772061"/>
            <a:ext cx="396808" cy="28164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3" name="Google Shape;303;p7"/>
          <p:cNvSpPr/>
          <p:nvPr/>
        </p:nvSpPr>
        <p:spPr>
          <a:xfrm>
            <a:off x="1871701" y="15335"/>
            <a:ext cx="384327" cy="245603"/>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4" name="Google Shape;304;p7"/>
          <p:cNvSpPr/>
          <p:nvPr/>
        </p:nvSpPr>
        <p:spPr>
          <a:xfrm>
            <a:off x="1274653" y="-76222"/>
            <a:ext cx="431488" cy="428728"/>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5" name="Google Shape;305;p7"/>
          <p:cNvSpPr/>
          <p:nvPr/>
        </p:nvSpPr>
        <p:spPr>
          <a:xfrm>
            <a:off x="1777725" y="6237940"/>
            <a:ext cx="409288" cy="513369"/>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6" name="Google Shape;306;p7"/>
          <p:cNvSpPr/>
          <p:nvPr/>
        </p:nvSpPr>
        <p:spPr>
          <a:xfrm>
            <a:off x="122165" y="6070570"/>
            <a:ext cx="554971" cy="5466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7" name="Google Shape;307;p7"/>
          <p:cNvSpPr/>
          <p:nvPr/>
        </p:nvSpPr>
        <p:spPr>
          <a:xfrm>
            <a:off x="2034237" y="6548458"/>
            <a:ext cx="521651" cy="385726"/>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8" name="Google Shape;308;p7"/>
          <p:cNvSpPr/>
          <p:nvPr/>
        </p:nvSpPr>
        <p:spPr>
          <a:xfrm>
            <a:off x="3606" y="6533641"/>
            <a:ext cx="240044" cy="498052"/>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9" name="Google Shape;309;p7"/>
          <p:cNvSpPr/>
          <p:nvPr/>
        </p:nvSpPr>
        <p:spPr>
          <a:xfrm rot="2388651">
            <a:off x="10932667" y="851719"/>
            <a:ext cx="738164" cy="531399"/>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0" name="Google Shape;310;p7"/>
          <p:cNvSpPr/>
          <p:nvPr/>
        </p:nvSpPr>
        <p:spPr>
          <a:xfrm>
            <a:off x="462490" y="5418857"/>
            <a:ext cx="639575" cy="452289"/>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1" name="Google Shape;311;p7"/>
          <p:cNvSpPr/>
          <p:nvPr/>
        </p:nvSpPr>
        <p:spPr>
          <a:xfrm rot="-5400000">
            <a:off x="10661707" y="422573"/>
            <a:ext cx="373208" cy="477288"/>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2" name="Google Shape;312;p7"/>
          <p:cNvSpPr/>
          <p:nvPr/>
        </p:nvSpPr>
        <p:spPr>
          <a:xfrm>
            <a:off x="11735680" y="1053696"/>
            <a:ext cx="503611" cy="568851"/>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3" name="Google Shape;313;p7"/>
          <p:cNvSpPr/>
          <p:nvPr/>
        </p:nvSpPr>
        <p:spPr>
          <a:xfrm>
            <a:off x="345284" y="6610609"/>
            <a:ext cx="514731" cy="344086"/>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4" name="Google Shape;314;p7"/>
          <p:cNvSpPr/>
          <p:nvPr/>
        </p:nvSpPr>
        <p:spPr>
          <a:xfrm>
            <a:off x="11599127" y="1535210"/>
            <a:ext cx="233123" cy="249763"/>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5" name="Google Shape;315;p7"/>
          <p:cNvSpPr txBox="1">
            <a:spLocks noGrp="1"/>
          </p:cNvSpPr>
          <p:nvPr>
            <p:ph type="sldNum" idx="12"/>
          </p:nvPr>
        </p:nvSpPr>
        <p:spPr>
          <a:xfrm>
            <a:off x="5730200" y="6471066"/>
            <a:ext cx="731600" cy="3867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_2">
    <p:spTree>
      <p:nvGrpSpPr>
        <p:cNvPr id="1" name="Shape 316"/>
        <p:cNvGrpSpPr/>
        <p:nvPr/>
      </p:nvGrpSpPr>
      <p:grpSpPr>
        <a:xfrm>
          <a:off x="0" y="0"/>
          <a:ext cx="0" cy="0"/>
          <a:chOff x="0" y="0"/>
          <a:chExt cx="0" cy="0"/>
        </a:xfrm>
      </p:grpSpPr>
      <p:sp>
        <p:nvSpPr>
          <p:cNvPr id="317" name="Google Shape;317;p8"/>
          <p:cNvSpPr txBox="1">
            <a:spLocks noGrp="1"/>
          </p:cNvSpPr>
          <p:nvPr>
            <p:ph type="ctrTitle"/>
          </p:nvPr>
        </p:nvSpPr>
        <p:spPr>
          <a:xfrm>
            <a:off x="914400" y="2130425"/>
            <a:ext cx="10363200" cy="1470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318" name="Google Shape;318;p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19" name="Google Shape;319;p8"/>
          <p:cNvSpPr txBox="1">
            <a:spLocks noGrp="1"/>
          </p:cNvSpPr>
          <p:nvPr>
            <p:ph type="dt" idx="10"/>
          </p:nvPr>
        </p:nvSpPr>
        <p:spPr>
          <a:xfrm>
            <a:off x="609600" y="6356350"/>
            <a:ext cx="28448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0" name="Google Shape;320;p8"/>
          <p:cNvSpPr txBox="1">
            <a:spLocks noGrp="1"/>
          </p:cNvSpPr>
          <p:nvPr>
            <p:ph type="ftr" idx="11"/>
          </p:nvPr>
        </p:nvSpPr>
        <p:spPr>
          <a:xfrm>
            <a:off x="4165600" y="6356350"/>
            <a:ext cx="3860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1" name="Google Shape;321;p8"/>
          <p:cNvSpPr txBox="1">
            <a:spLocks noGrp="1"/>
          </p:cNvSpPr>
          <p:nvPr>
            <p:ph type="sldNum" idx="12"/>
          </p:nvPr>
        </p:nvSpPr>
        <p:spPr>
          <a:xfrm>
            <a:off x="8737600" y="6356350"/>
            <a:ext cx="28448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2"/>
        <p:cNvGrpSpPr/>
        <p:nvPr/>
      </p:nvGrpSpPr>
      <p:grpSpPr>
        <a:xfrm>
          <a:off x="0" y="0"/>
          <a:ext cx="0" cy="0"/>
          <a:chOff x="0" y="0"/>
          <a:chExt cx="0" cy="0"/>
        </a:xfrm>
      </p:grpSpPr>
      <p:sp>
        <p:nvSpPr>
          <p:cNvPr id="323" name="Google Shape;323;p9"/>
          <p:cNvSpPr/>
          <p:nvPr/>
        </p:nvSpPr>
        <p:spPr>
          <a:xfrm>
            <a:off x="9737174" y="-392482"/>
            <a:ext cx="600733" cy="744978"/>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24" name="Google Shape;324;p9"/>
          <p:cNvSpPr/>
          <p:nvPr/>
        </p:nvSpPr>
        <p:spPr>
          <a:xfrm>
            <a:off x="-47165" y="4489284"/>
            <a:ext cx="591013" cy="672893"/>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25" name="Google Shape;325;p9"/>
          <p:cNvSpPr/>
          <p:nvPr/>
        </p:nvSpPr>
        <p:spPr>
          <a:xfrm>
            <a:off x="11757265" y="4586215"/>
            <a:ext cx="552209" cy="677016"/>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26" name="Google Shape;326;p9"/>
          <p:cNvSpPr/>
          <p:nvPr/>
        </p:nvSpPr>
        <p:spPr>
          <a:xfrm>
            <a:off x="11657298" y="5555570"/>
            <a:ext cx="660375" cy="453651"/>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27" name="Google Shape;327;p9"/>
          <p:cNvSpPr/>
          <p:nvPr/>
        </p:nvSpPr>
        <p:spPr>
          <a:xfrm>
            <a:off x="11147940" y="6009223"/>
            <a:ext cx="496691" cy="513331"/>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28" name="Google Shape;328;p9"/>
          <p:cNvSpPr/>
          <p:nvPr/>
        </p:nvSpPr>
        <p:spPr>
          <a:xfrm>
            <a:off x="-102771" y="1984025"/>
            <a:ext cx="452803" cy="534146"/>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29" name="Google Shape;329;p9"/>
          <p:cNvSpPr/>
          <p:nvPr/>
        </p:nvSpPr>
        <p:spPr>
          <a:xfrm>
            <a:off x="10736763" y="6433680"/>
            <a:ext cx="786656" cy="552172"/>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30" name="Google Shape;330;p9"/>
          <p:cNvSpPr/>
          <p:nvPr/>
        </p:nvSpPr>
        <p:spPr>
          <a:xfrm>
            <a:off x="10736769" y="5509770"/>
            <a:ext cx="517491" cy="545251"/>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31" name="Google Shape;331;p9"/>
          <p:cNvSpPr/>
          <p:nvPr/>
        </p:nvSpPr>
        <p:spPr>
          <a:xfrm>
            <a:off x="9907864" y="6497561"/>
            <a:ext cx="396808" cy="28164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32" name="Google Shape;332;p9"/>
          <p:cNvSpPr/>
          <p:nvPr/>
        </p:nvSpPr>
        <p:spPr>
          <a:xfrm>
            <a:off x="11666301" y="6600168"/>
            <a:ext cx="384327" cy="245603"/>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33" name="Google Shape;333;p9"/>
          <p:cNvSpPr/>
          <p:nvPr/>
        </p:nvSpPr>
        <p:spPr>
          <a:xfrm>
            <a:off x="11363259" y="5333707"/>
            <a:ext cx="409288" cy="513369"/>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34" name="Google Shape;334;p9"/>
          <p:cNvSpPr/>
          <p:nvPr/>
        </p:nvSpPr>
        <p:spPr>
          <a:xfrm>
            <a:off x="11772537" y="6111824"/>
            <a:ext cx="521651" cy="385726"/>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35" name="Google Shape;335;p9"/>
          <p:cNvSpPr/>
          <p:nvPr/>
        </p:nvSpPr>
        <p:spPr>
          <a:xfrm>
            <a:off x="11951973" y="1784958"/>
            <a:ext cx="240044" cy="498052"/>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36" name="Google Shape;336;p9"/>
          <p:cNvSpPr/>
          <p:nvPr/>
        </p:nvSpPr>
        <p:spPr>
          <a:xfrm rot="-2918849">
            <a:off x="9505550" y="6453901"/>
            <a:ext cx="322466" cy="574868"/>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37" name="Google Shape;337;p9"/>
          <p:cNvSpPr/>
          <p:nvPr/>
        </p:nvSpPr>
        <p:spPr>
          <a:xfrm>
            <a:off x="10212864" y="5826929"/>
            <a:ext cx="503611" cy="568851"/>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38" name="Google Shape;338;p9"/>
          <p:cNvSpPr/>
          <p:nvPr/>
        </p:nvSpPr>
        <p:spPr>
          <a:xfrm>
            <a:off x="11730117" y="4104976"/>
            <a:ext cx="514731" cy="344086"/>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39" name="Google Shape;339;p9"/>
          <p:cNvSpPr/>
          <p:nvPr/>
        </p:nvSpPr>
        <p:spPr>
          <a:xfrm>
            <a:off x="10376560" y="6513510"/>
            <a:ext cx="233123" cy="249763"/>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40" name="Google Shape;340;p9"/>
          <p:cNvSpPr/>
          <p:nvPr/>
        </p:nvSpPr>
        <p:spPr>
          <a:xfrm>
            <a:off x="462503" y="811486"/>
            <a:ext cx="280284" cy="611852"/>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41" name="Google Shape;341;p9"/>
          <p:cNvSpPr/>
          <p:nvPr/>
        </p:nvSpPr>
        <p:spPr>
          <a:xfrm>
            <a:off x="860014" y="474615"/>
            <a:ext cx="552209" cy="677016"/>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42" name="Google Shape;342;p9"/>
          <p:cNvSpPr/>
          <p:nvPr/>
        </p:nvSpPr>
        <p:spPr>
          <a:xfrm>
            <a:off x="11091747" y="-39763"/>
            <a:ext cx="609091" cy="567451"/>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43" name="Google Shape;343;p9"/>
          <p:cNvSpPr/>
          <p:nvPr/>
        </p:nvSpPr>
        <p:spPr>
          <a:xfrm>
            <a:off x="-11" y="1351156"/>
            <a:ext cx="496691" cy="513331"/>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44" name="Google Shape;344;p9"/>
          <p:cNvSpPr/>
          <p:nvPr/>
        </p:nvSpPr>
        <p:spPr>
          <a:xfrm>
            <a:off x="11599141" y="238816"/>
            <a:ext cx="695056" cy="718656"/>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45" name="Google Shape;345;p9"/>
          <p:cNvSpPr/>
          <p:nvPr/>
        </p:nvSpPr>
        <p:spPr>
          <a:xfrm>
            <a:off x="933939" y="6076799"/>
            <a:ext cx="672893" cy="53417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46" name="Google Shape;346;p9"/>
          <p:cNvSpPr/>
          <p:nvPr/>
        </p:nvSpPr>
        <p:spPr>
          <a:xfrm>
            <a:off x="345290" y="-115002"/>
            <a:ext cx="627093" cy="589614"/>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47" name="Google Shape;347;p9"/>
          <p:cNvSpPr/>
          <p:nvPr/>
        </p:nvSpPr>
        <p:spPr>
          <a:xfrm>
            <a:off x="-46688" y="5434124"/>
            <a:ext cx="452803" cy="534146"/>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48" name="Google Shape;348;p9"/>
          <p:cNvSpPr/>
          <p:nvPr/>
        </p:nvSpPr>
        <p:spPr>
          <a:xfrm>
            <a:off x="961678" y="6664026"/>
            <a:ext cx="617412" cy="237283"/>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49" name="Google Shape;349;p9"/>
          <p:cNvSpPr/>
          <p:nvPr/>
        </p:nvSpPr>
        <p:spPr>
          <a:xfrm>
            <a:off x="-324171" y="72280"/>
            <a:ext cx="786656" cy="552172"/>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50" name="Google Shape;350;p9"/>
          <p:cNvSpPr/>
          <p:nvPr/>
        </p:nvSpPr>
        <p:spPr>
          <a:xfrm>
            <a:off x="10456069" y="-134497"/>
            <a:ext cx="517491" cy="545251"/>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51" name="Google Shape;351;p9"/>
          <p:cNvSpPr/>
          <p:nvPr/>
        </p:nvSpPr>
        <p:spPr>
          <a:xfrm>
            <a:off x="-51501" y="772061"/>
            <a:ext cx="396808" cy="28164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52" name="Google Shape;352;p9"/>
          <p:cNvSpPr/>
          <p:nvPr/>
        </p:nvSpPr>
        <p:spPr>
          <a:xfrm>
            <a:off x="1871701" y="15335"/>
            <a:ext cx="384327" cy="245603"/>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53" name="Google Shape;353;p9"/>
          <p:cNvSpPr/>
          <p:nvPr/>
        </p:nvSpPr>
        <p:spPr>
          <a:xfrm>
            <a:off x="1274653" y="-76222"/>
            <a:ext cx="431488" cy="428728"/>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54" name="Google Shape;354;p9"/>
          <p:cNvSpPr/>
          <p:nvPr/>
        </p:nvSpPr>
        <p:spPr>
          <a:xfrm>
            <a:off x="1777725" y="6237940"/>
            <a:ext cx="409288" cy="513369"/>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55" name="Google Shape;355;p9"/>
          <p:cNvSpPr/>
          <p:nvPr/>
        </p:nvSpPr>
        <p:spPr>
          <a:xfrm>
            <a:off x="122165" y="6070570"/>
            <a:ext cx="554971" cy="5466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56" name="Google Shape;356;p9"/>
          <p:cNvSpPr/>
          <p:nvPr/>
        </p:nvSpPr>
        <p:spPr>
          <a:xfrm>
            <a:off x="2034237" y="6548458"/>
            <a:ext cx="521651" cy="385726"/>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57" name="Google Shape;357;p9"/>
          <p:cNvSpPr/>
          <p:nvPr/>
        </p:nvSpPr>
        <p:spPr>
          <a:xfrm>
            <a:off x="3606" y="6533641"/>
            <a:ext cx="240044" cy="498052"/>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58" name="Google Shape;358;p9"/>
          <p:cNvSpPr/>
          <p:nvPr/>
        </p:nvSpPr>
        <p:spPr>
          <a:xfrm rot="2388651">
            <a:off x="10932667" y="851719"/>
            <a:ext cx="738164" cy="531399"/>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59" name="Google Shape;359;p9"/>
          <p:cNvSpPr/>
          <p:nvPr/>
        </p:nvSpPr>
        <p:spPr>
          <a:xfrm>
            <a:off x="462490" y="5418857"/>
            <a:ext cx="639575" cy="452289"/>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60" name="Google Shape;360;p9"/>
          <p:cNvSpPr/>
          <p:nvPr/>
        </p:nvSpPr>
        <p:spPr>
          <a:xfrm rot="-5400000">
            <a:off x="10661707" y="422573"/>
            <a:ext cx="373208" cy="477288"/>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61" name="Google Shape;361;p9"/>
          <p:cNvSpPr/>
          <p:nvPr/>
        </p:nvSpPr>
        <p:spPr>
          <a:xfrm>
            <a:off x="11735680" y="1053696"/>
            <a:ext cx="503611" cy="568851"/>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62" name="Google Shape;362;p9"/>
          <p:cNvSpPr/>
          <p:nvPr/>
        </p:nvSpPr>
        <p:spPr>
          <a:xfrm>
            <a:off x="345284" y="6610609"/>
            <a:ext cx="514731" cy="344086"/>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63" name="Google Shape;363;p9"/>
          <p:cNvSpPr/>
          <p:nvPr/>
        </p:nvSpPr>
        <p:spPr>
          <a:xfrm>
            <a:off x="11599127" y="1535210"/>
            <a:ext cx="233123" cy="249763"/>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64" name="Google Shape;364;p9"/>
          <p:cNvSpPr txBox="1">
            <a:spLocks noGrp="1"/>
          </p:cNvSpPr>
          <p:nvPr>
            <p:ph type="sldNum" idx="12"/>
          </p:nvPr>
        </p:nvSpPr>
        <p:spPr>
          <a:xfrm>
            <a:off x="5730200" y="6471066"/>
            <a:ext cx="731600" cy="3867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65"/>
        <p:cNvGrpSpPr/>
        <p:nvPr/>
      </p:nvGrpSpPr>
      <p:grpSpPr>
        <a:xfrm>
          <a:off x="0" y="0"/>
          <a:ext cx="0" cy="0"/>
          <a:chOff x="0" y="0"/>
          <a:chExt cx="0" cy="0"/>
        </a:xfrm>
      </p:grpSpPr>
      <p:sp>
        <p:nvSpPr>
          <p:cNvPr id="366" name="Google Shape;366;p10"/>
          <p:cNvSpPr txBox="1">
            <a:spLocks noGrp="1"/>
          </p:cNvSpPr>
          <p:nvPr>
            <p:ph type="ctrTitle"/>
          </p:nvPr>
        </p:nvSpPr>
        <p:spPr>
          <a:xfrm>
            <a:off x="4281247" y="2215682"/>
            <a:ext cx="7068800" cy="15465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700"/>
              <a:buNone/>
              <a:defRPr sz="3700" b="0"/>
            </a:lvl1pPr>
            <a:lvl2pPr lvl="1" algn="r">
              <a:lnSpc>
                <a:spcPct val="100000"/>
              </a:lnSpc>
              <a:spcBef>
                <a:spcPts val="0"/>
              </a:spcBef>
              <a:spcAft>
                <a:spcPts val="0"/>
              </a:spcAft>
              <a:buSzPts val="3700"/>
              <a:buNone/>
              <a:defRPr sz="3700" b="0"/>
            </a:lvl2pPr>
            <a:lvl3pPr lvl="2" algn="r">
              <a:lnSpc>
                <a:spcPct val="100000"/>
              </a:lnSpc>
              <a:spcBef>
                <a:spcPts val="0"/>
              </a:spcBef>
              <a:spcAft>
                <a:spcPts val="0"/>
              </a:spcAft>
              <a:buSzPts val="3700"/>
              <a:buNone/>
              <a:defRPr sz="3700" b="0"/>
            </a:lvl3pPr>
            <a:lvl4pPr lvl="3" algn="r">
              <a:lnSpc>
                <a:spcPct val="100000"/>
              </a:lnSpc>
              <a:spcBef>
                <a:spcPts val="0"/>
              </a:spcBef>
              <a:spcAft>
                <a:spcPts val="0"/>
              </a:spcAft>
              <a:buSzPts val="3700"/>
              <a:buNone/>
              <a:defRPr sz="3700" b="0"/>
            </a:lvl4pPr>
            <a:lvl5pPr lvl="4" algn="r">
              <a:lnSpc>
                <a:spcPct val="100000"/>
              </a:lnSpc>
              <a:spcBef>
                <a:spcPts val="0"/>
              </a:spcBef>
              <a:spcAft>
                <a:spcPts val="0"/>
              </a:spcAft>
              <a:buSzPts val="3700"/>
              <a:buNone/>
              <a:defRPr sz="3700" b="0"/>
            </a:lvl5pPr>
            <a:lvl6pPr lvl="5" algn="r">
              <a:lnSpc>
                <a:spcPct val="100000"/>
              </a:lnSpc>
              <a:spcBef>
                <a:spcPts val="0"/>
              </a:spcBef>
              <a:spcAft>
                <a:spcPts val="0"/>
              </a:spcAft>
              <a:buSzPts val="3700"/>
              <a:buNone/>
              <a:defRPr sz="3700" b="0"/>
            </a:lvl6pPr>
            <a:lvl7pPr lvl="6" algn="r">
              <a:lnSpc>
                <a:spcPct val="100000"/>
              </a:lnSpc>
              <a:spcBef>
                <a:spcPts val="0"/>
              </a:spcBef>
              <a:spcAft>
                <a:spcPts val="0"/>
              </a:spcAft>
              <a:buSzPts val="3700"/>
              <a:buNone/>
              <a:defRPr sz="3700" b="0"/>
            </a:lvl7pPr>
            <a:lvl8pPr lvl="7" algn="r">
              <a:lnSpc>
                <a:spcPct val="100000"/>
              </a:lnSpc>
              <a:spcBef>
                <a:spcPts val="0"/>
              </a:spcBef>
              <a:spcAft>
                <a:spcPts val="0"/>
              </a:spcAft>
              <a:buSzPts val="3700"/>
              <a:buNone/>
              <a:defRPr sz="3700" b="0"/>
            </a:lvl8pPr>
            <a:lvl9pPr lvl="8" algn="r">
              <a:lnSpc>
                <a:spcPct val="100000"/>
              </a:lnSpc>
              <a:spcBef>
                <a:spcPts val="0"/>
              </a:spcBef>
              <a:spcAft>
                <a:spcPts val="0"/>
              </a:spcAft>
              <a:buSzPts val="3700"/>
              <a:buNone/>
              <a:defRPr sz="3700" b="0"/>
            </a:lvl9pPr>
          </a:lstStyle>
          <a:p>
            <a:endParaRPr/>
          </a:p>
        </p:txBody>
      </p:sp>
      <p:sp>
        <p:nvSpPr>
          <p:cNvPr id="367" name="Google Shape;367;p10"/>
          <p:cNvSpPr txBox="1">
            <a:spLocks noGrp="1"/>
          </p:cNvSpPr>
          <p:nvPr>
            <p:ph type="subTitle" idx="1"/>
          </p:nvPr>
        </p:nvSpPr>
        <p:spPr>
          <a:xfrm>
            <a:off x="4281180" y="3818902"/>
            <a:ext cx="7068800" cy="1046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1C4587"/>
              </a:buClr>
              <a:buSzPts val="2600"/>
              <a:buNone/>
              <a:defRPr>
                <a:solidFill>
                  <a:srgbClr val="1C4587"/>
                </a:solidFill>
              </a:defRPr>
            </a:lvl1pPr>
            <a:lvl2pPr lvl="1" algn="r">
              <a:lnSpc>
                <a:spcPct val="100000"/>
              </a:lnSpc>
              <a:spcBef>
                <a:spcPts val="0"/>
              </a:spcBef>
              <a:spcAft>
                <a:spcPts val="0"/>
              </a:spcAft>
              <a:buClr>
                <a:srgbClr val="1C4587"/>
              </a:buClr>
              <a:buSzPts val="3000"/>
              <a:buNone/>
              <a:defRPr sz="3000">
                <a:solidFill>
                  <a:srgbClr val="1C4587"/>
                </a:solidFill>
              </a:defRPr>
            </a:lvl2pPr>
            <a:lvl3pPr lvl="2" algn="r">
              <a:lnSpc>
                <a:spcPct val="100000"/>
              </a:lnSpc>
              <a:spcBef>
                <a:spcPts val="0"/>
              </a:spcBef>
              <a:spcAft>
                <a:spcPts val="0"/>
              </a:spcAft>
              <a:buClr>
                <a:srgbClr val="1C4587"/>
              </a:buClr>
              <a:buSzPts val="3000"/>
              <a:buNone/>
              <a:defRPr sz="3000">
                <a:solidFill>
                  <a:srgbClr val="1C4587"/>
                </a:solidFill>
              </a:defRPr>
            </a:lvl3pPr>
            <a:lvl4pPr lvl="3" algn="r">
              <a:lnSpc>
                <a:spcPct val="100000"/>
              </a:lnSpc>
              <a:spcBef>
                <a:spcPts val="0"/>
              </a:spcBef>
              <a:spcAft>
                <a:spcPts val="0"/>
              </a:spcAft>
              <a:buClr>
                <a:srgbClr val="1C4587"/>
              </a:buClr>
              <a:buSzPts val="3000"/>
              <a:buNone/>
              <a:defRPr sz="3000">
                <a:solidFill>
                  <a:srgbClr val="1C4587"/>
                </a:solidFill>
              </a:defRPr>
            </a:lvl4pPr>
            <a:lvl5pPr lvl="4" algn="r">
              <a:lnSpc>
                <a:spcPct val="100000"/>
              </a:lnSpc>
              <a:spcBef>
                <a:spcPts val="0"/>
              </a:spcBef>
              <a:spcAft>
                <a:spcPts val="0"/>
              </a:spcAft>
              <a:buClr>
                <a:srgbClr val="1C4587"/>
              </a:buClr>
              <a:buSzPts val="3000"/>
              <a:buNone/>
              <a:defRPr sz="3000">
                <a:solidFill>
                  <a:srgbClr val="1C4587"/>
                </a:solidFill>
              </a:defRPr>
            </a:lvl5pPr>
            <a:lvl6pPr lvl="5" algn="r">
              <a:lnSpc>
                <a:spcPct val="100000"/>
              </a:lnSpc>
              <a:spcBef>
                <a:spcPts val="0"/>
              </a:spcBef>
              <a:spcAft>
                <a:spcPts val="0"/>
              </a:spcAft>
              <a:buClr>
                <a:srgbClr val="1C4587"/>
              </a:buClr>
              <a:buSzPts val="3000"/>
              <a:buNone/>
              <a:defRPr sz="3000">
                <a:solidFill>
                  <a:srgbClr val="1C4587"/>
                </a:solidFill>
              </a:defRPr>
            </a:lvl6pPr>
            <a:lvl7pPr lvl="6" algn="r">
              <a:lnSpc>
                <a:spcPct val="100000"/>
              </a:lnSpc>
              <a:spcBef>
                <a:spcPts val="0"/>
              </a:spcBef>
              <a:spcAft>
                <a:spcPts val="0"/>
              </a:spcAft>
              <a:buClr>
                <a:srgbClr val="1C4587"/>
              </a:buClr>
              <a:buSzPts val="3000"/>
              <a:buNone/>
              <a:defRPr sz="3000">
                <a:solidFill>
                  <a:srgbClr val="1C4587"/>
                </a:solidFill>
              </a:defRPr>
            </a:lvl7pPr>
            <a:lvl8pPr lvl="7" algn="r">
              <a:lnSpc>
                <a:spcPct val="100000"/>
              </a:lnSpc>
              <a:spcBef>
                <a:spcPts val="0"/>
              </a:spcBef>
              <a:spcAft>
                <a:spcPts val="0"/>
              </a:spcAft>
              <a:buClr>
                <a:srgbClr val="1C4587"/>
              </a:buClr>
              <a:buSzPts val="3000"/>
              <a:buNone/>
              <a:defRPr sz="3000">
                <a:solidFill>
                  <a:srgbClr val="1C4587"/>
                </a:solidFill>
              </a:defRPr>
            </a:lvl8pPr>
            <a:lvl9pPr lvl="8" algn="r">
              <a:lnSpc>
                <a:spcPct val="100000"/>
              </a:lnSpc>
              <a:spcBef>
                <a:spcPts val="0"/>
              </a:spcBef>
              <a:spcAft>
                <a:spcPts val="0"/>
              </a:spcAft>
              <a:buClr>
                <a:srgbClr val="1C4587"/>
              </a:buClr>
              <a:buSzPts val="3000"/>
              <a:buNone/>
              <a:defRPr sz="3000">
                <a:solidFill>
                  <a:srgbClr val="1C4587"/>
                </a:solidFill>
              </a:defRPr>
            </a:lvl9pPr>
          </a:lstStyle>
          <a:p>
            <a:endParaRPr/>
          </a:p>
        </p:txBody>
      </p:sp>
      <p:sp>
        <p:nvSpPr>
          <p:cNvPr id="368" name="Google Shape;368;p10"/>
          <p:cNvSpPr/>
          <p:nvPr/>
        </p:nvSpPr>
        <p:spPr>
          <a:xfrm>
            <a:off x="5882774" y="6215518"/>
            <a:ext cx="600733" cy="744978"/>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69" name="Google Shape;369;p10"/>
          <p:cNvSpPr/>
          <p:nvPr/>
        </p:nvSpPr>
        <p:spPr>
          <a:xfrm>
            <a:off x="5291768" y="5333718"/>
            <a:ext cx="591013" cy="672893"/>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0" name="Google Shape;370;p10"/>
          <p:cNvSpPr/>
          <p:nvPr/>
        </p:nvSpPr>
        <p:spPr>
          <a:xfrm>
            <a:off x="8377819" y="5612686"/>
            <a:ext cx="280284" cy="611852"/>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1" name="Google Shape;371;p10"/>
          <p:cNvSpPr/>
          <p:nvPr/>
        </p:nvSpPr>
        <p:spPr>
          <a:xfrm>
            <a:off x="7662081" y="5390448"/>
            <a:ext cx="552209" cy="677016"/>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2" name="Google Shape;372;p10"/>
          <p:cNvSpPr/>
          <p:nvPr/>
        </p:nvSpPr>
        <p:spPr>
          <a:xfrm>
            <a:off x="9418147" y="5509371"/>
            <a:ext cx="609091" cy="567451"/>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3" name="Google Shape;373;p10"/>
          <p:cNvSpPr/>
          <p:nvPr/>
        </p:nvSpPr>
        <p:spPr>
          <a:xfrm>
            <a:off x="11657298" y="5555570"/>
            <a:ext cx="660375" cy="453651"/>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4" name="Google Shape;374;p10"/>
          <p:cNvSpPr/>
          <p:nvPr/>
        </p:nvSpPr>
        <p:spPr>
          <a:xfrm>
            <a:off x="8775356" y="5388323"/>
            <a:ext cx="496691" cy="513331"/>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5" name="Google Shape;375;p10"/>
          <p:cNvSpPr/>
          <p:nvPr/>
        </p:nvSpPr>
        <p:spPr>
          <a:xfrm>
            <a:off x="8676176" y="6045282"/>
            <a:ext cx="695056" cy="718656"/>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6" name="Google Shape;376;p10"/>
          <p:cNvSpPr/>
          <p:nvPr/>
        </p:nvSpPr>
        <p:spPr>
          <a:xfrm>
            <a:off x="7334739" y="6076799"/>
            <a:ext cx="672893" cy="53417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7" name="Google Shape;377;p10"/>
          <p:cNvSpPr/>
          <p:nvPr/>
        </p:nvSpPr>
        <p:spPr>
          <a:xfrm>
            <a:off x="6935423" y="5434132"/>
            <a:ext cx="627093" cy="589614"/>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8" name="Google Shape;378;p10"/>
          <p:cNvSpPr/>
          <p:nvPr/>
        </p:nvSpPr>
        <p:spPr>
          <a:xfrm>
            <a:off x="6354112" y="5434124"/>
            <a:ext cx="452803" cy="534146"/>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9" name="Google Shape;379;p10"/>
          <p:cNvSpPr/>
          <p:nvPr/>
        </p:nvSpPr>
        <p:spPr>
          <a:xfrm>
            <a:off x="7362478" y="6664026"/>
            <a:ext cx="617412" cy="237283"/>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0" name="Google Shape;380;p10"/>
          <p:cNvSpPr/>
          <p:nvPr/>
        </p:nvSpPr>
        <p:spPr>
          <a:xfrm>
            <a:off x="10736763" y="6433680"/>
            <a:ext cx="786656" cy="552172"/>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1" name="Google Shape;381;p10"/>
          <p:cNvSpPr/>
          <p:nvPr/>
        </p:nvSpPr>
        <p:spPr>
          <a:xfrm>
            <a:off x="10736769" y="5372370"/>
            <a:ext cx="517491" cy="545251"/>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2" name="Google Shape;382;p10"/>
          <p:cNvSpPr/>
          <p:nvPr/>
        </p:nvSpPr>
        <p:spPr>
          <a:xfrm>
            <a:off x="9312764" y="6600511"/>
            <a:ext cx="396808" cy="28164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3" name="Google Shape;383;p10"/>
          <p:cNvSpPr/>
          <p:nvPr/>
        </p:nvSpPr>
        <p:spPr>
          <a:xfrm>
            <a:off x="11666301" y="6600168"/>
            <a:ext cx="384327" cy="245603"/>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4" name="Google Shape;384;p10"/>
          <p:cNvSpPr/>
          <p:nvPr/>
        </p:nvSpPr>
        <p:spPr>
          <a:xfrm>
            <a:off x="8214287" y="6373645"/>
            <a:ext cx="431488" cy="428728"/>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5" name="Google Shape;385;p10"/>
          <p:cNvSpPr/>
          <p:nvPr/>
        </p:nvSpPr>
        <p:spPr>
          <a:xfrm>
            <a:off x="11363259" y="5333707"/>
            <a:ext cx="409288" cy="513369"/>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6" name="Google Shape;386;p10"/>
          <p:cNvSpPr/>
          <p:nvPr/>
        </p:nvSpPr>
        <p:spPr>
          <a:xfrm>
            <a:off x="6522965" y="6070570"/>
            <a:ext cx="554971" cy="5466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7" name="Google Shape;387;p10"/>
          <p:cNvSpPr/>
          <p:nvPr/>
        </p:nvSpPr>
        <p:spPr>
          <a:xfrm>
            <a:off x="11772537" y="6111824"/>
            <a:ext cx="521651" cy="385726"/>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8" name="Google Shape;388;p10"/>
          <p:cNvSpPr/>
          <p:nvPr/>
        </p:nvSpPr>
        <p:spPr>
          <a:xfrm>
            <a:off x="5985573" y="5608924"/>
            <a:ext cx="240044" cy="498052"/>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9" name="Google Shape;389;p10"/>
          <p:cNvSpPr/>
          <p:nvPr/>
        </p:nvSpPr>
        <p:spPr>
          <a:xfrm rot="2388651">
            <a:off x="9614234" y="6228918"/>
            <a:ext cx="738164" cy="531399"/>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0" name="Google Shape;390;p10"/>
          <p:cNvSpPr/>
          <p:nvPr/>
        </p:nvSpPr>
        <p:spPr>
          <a:xfrm>
            <a:off x="11017723" y="6023741"/>
            <a:ext cx="639575" cy="452289"/>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1" name="Google Shape;391;p10"/>
          <p:cNvSpPr/>
          <p:nvPr/>
        </p:nvSpPr>
        <p:spPr>
          <a:xfrm rot="-5400000">
            <a:off x="10245807" y="5309639"/>
            <a:ext cx="373208" cy="477288"/>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2" name="Google Shape;392;p10"/>
          <p:cNvSpPr/>
          <p:nvPr/>
        </p:nvSpPr>
        <p:spPr>
          <a:xfrm>
            <a:off x="10212864" y="5826929"/>
            <a:ext cx="503611" cy="568851"/>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3" name="Google Shape;393;p10"/>
          <p:cNvSpPr/>
          <p:nvPr/>
        </p:nvSpPr>
        <p:spPr>
          <a:xfrm>
            <a:off x="6746084" y="6610609"/>
            <a:ext cx="514731" cy="344086"/>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4" name="Google Shape;394;p10"/>
          <p:cNvSpPr/>
          <p:nvPr/>
        </p:nvSpPr>
        <p:spPr>
          <a:xfrm>
            <a:off x="10376560" y="6513510"/>
            <a:ext cx="233123" cy="249763"/>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5" name="Google Shape;395;p10"/>
          <p:cNvSpPr/>
          <p:nvPr/>
        </p:nvSpPr>
        <p:spPr>
          <a:xfrm>
            <a:off x="1977021" y="5612686"/>
            <a:ext cx="280284" cy="611852"/>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6" name="Google Shape;396;p10"/>
          <p:cNvSpPr/>
          <p:nvPr/>
        </p:nvSpPr>
        <p:spPr>
          <a:xfrm>
            <a:off x="1261281" y="5390448"/>
            <a:ext cx="552209" cy="677016"/>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7" name="Google Shape;397;p10"/>
          <p:cNvSpPr/>
          <p:nvPr/>
        </p:nvSpPr>
        <p:spPr>
          <a:xfrm>
            <a:off x="3017347" y="5509371"/>
            <a:ext cx="609091" cy="567451"/>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8" name="Google Shape;398;p10"/>
          <p:cNvSpPr/>
          <p:nvPr/>
        </p:nvSpPr>
        <p:spPr>
          <a:xfrm>
            <a:off x="2374556" y="5388323"/>
            <a:ext cx="496691" cy="513331"/>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9" name="Google Shape;399;p10"/>
          <p:cNvSpPr/>
          <p:nvPr/>
        </p:nvSpPr>
        <p:spPr>
          <a:xfrm>
            <a:off x="2275376" y="6045282"/>
            <a:ext cx="695056" cy="718656"/>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00" name="Google Shape;400;p10"/>
          <p:cNvSpPr/>
          <p:nvPr/>
        </p:nvSpPr>
        <p:spPr>
          <a:xfrm>
            <a:off x="933939" y="6076799"/>
            <a:ext cx="672893" cy="53417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01" name="Google Shape;401;p10"/>
          <p:cNvSpPr/>
          <p:nvPr/>
        </p:nvSpPr>
        <p:spPr>
          <a:xfrm>
            <a:off x="534623" y="5434132"/>
            <a:ext cx="627093" cy="589614"/>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02" name="Google Shape;402;p10"/>
          <p:cNvSpPr/>
          <p:nvPr/>
        </p:nvSpPr>
        <p:spPr>
          <a:xfrm>
            <a:off x="-46688" y="5434124"/>
            <a:ext cx="452803" cy="534146"/>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03" name="Google Shape;403;p10"/>
          <p:cNvSpPr/>
          <p:nvPr/>
        </p:nvSpPr>
        <p:spPr>
          <a:xfrm>
            <a:off x="961678" y="6664026"/>
            <a:ext cx="617412" cy="237283"/>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04" name="Google Shape;404;p10"/>
          <p:cNvSpPr/>
          <p:nvPr/>
        </p:nvSpPr>
        <p:spPr>
          <a:xfrm>
            <a:off x="4335963" y="6433680"/>
            <a:ext cx="786656" cy="552172"/>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05" name="Google Shape;405;p10"/>
          <p:cNvSpPr/>
          <p:nvPr/>
        </p:nvSpPr>
        <p:spPr>
          <a:xfrm>
            <a:off x="4335971" y="5372370"/>
            <a:ext cx="517491" cy="545251"/>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06" name="Google Shape;406;p10"/>
          <p:cNvSpPr/>
          <p:nvPr/>
        </p:nvSpPr>
        <p:spPr>
          <a:xfrm>
            <a:off x="2911965" y="6600511"/>
            <a:ext cx="396808" cy="28164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07" name="Google Shape;407;p10"/>
          <p:cNvSpPr/>
          <p:nvPr/>
        </p:nvSpPr>
        <p:spPr>
          <a:xfrm>
            <a:off x="5265501" y="6600168"/>
            <a:ext cx="384327" cy="245603"/>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08" name="Google Shape;408;p10"/>
          <p:cNvSpPr/>
          <p:nvPr/>
        </p:nvSpPr>
        <p:spPr>
          <a:xfrm>
            <a:off x="1813487" y="6373645"/>
            <a:ext cx="431488" cy="428728"/>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09" name="Google Shape;409;p10"/>
          <p:cNvSpPr/>
          <p:nvPr/>
        </p:nvSpPr>
        <p:spPr>
          <a:xfrm>
            <a:off x="4962459" y="5333707"/>
            <a:ext cx="409288" cy="513369"/>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10" name="Google Shape;410;p10"/>
          <p:cNvSpPr/>
          <p:nvPr/>
        </p:nvSpPr>
        <p:spPr>
          <a:xfrm>
            <a:off x="122165" y="6070570"/>
            <a:ext cx="554971" cy="5466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11" name="Google Shape;411;p10"/>
          <p:cNvSpPr/>
          <p:nvPr/>
        </p:nvSpPr>
        <p:spPr>
          <a:xfrm>
            <a:off x="5371737" y="6111824"/>
            <a:ext cx="521651" cy="385726"/>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12" name="Google Shape;412;p10"/>
          <p:cNvSpPr/>
          <p:nvPr/>
        </p:nvSpPr>
        <p:spPr>
          <a:xfrm>
            <a:off x="3606" y="6533641"/>
            <a:ext cx="240044" cy="498052"/>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13" name="Google Shape;413;p10"/>
          <p:cNvSpPr/>
          <p:nvPr/>
        </p:nvSpPr>
        <p:spPr>
          <a:xfrm rot="2388651">
            <a:off x="3213434" y="6228918"/>
            <a:ext cx="738164" cy="531399"/>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14" name="Google Shape;414;p10"/>
          <p:cNvSpPr/>
          <p:nvPr/>
        </p:nvSpPr>
        <p:spPr>
          <a:xfrm>
            <a:off x="4616923" y="6023741"/>
            <a:ext cx="639575" cy="452289"/>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15" name="Google Shape;415;p10"/>
          <p:cNvSpPr/>
          <p:nvPr/>
        </p:nvSpPr>
        <p:spPr>
          <a:xfrm rot="-5400000">
            <a:off x="3845007" y="5309639"/>
            <a:ext cx="373208" cy="477288"/>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16" name="Google Shape;416;p10"/>
          <p:cNvSpPr/>
          <p:nvPr/>
        </p:nvSpPr>
        <p:spPr>
          <a:xfrm>
            <a:off x="3812064" y="5826929"/>
            <a:ext cx="503611" cy="568851"/>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17" name="Google Shape;417;p10"/>
          <p:cNvSpPr/>
          <p:nvPr/>
        </p:nvSpPr>
        <p:spPr>
          <a:xfrm>
            <a:off x="345284" y="6610609"/>
            <a:ext cx="514731" cy="344086"/>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18" name="Google Shape;418;p10"/>
          <p:cNvSpPr/>
          <p:nvPr/>
        </p:nvSpPr>
        <p:spPr>
          <a:xfrm>
            <a:off x="3975760" y="6513510"/>
            <a:ext cx="233123" cy="249763"/>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9"/>
        <p:cNvGrpSpPr/>
        <p:nvPr/>
      </p:nvGrpSpPr>
      <p:grpSpPr>
        <a:xfrm>
          <a:off x="0" y="0"/>
          <a:ext cx="0" cy="0"/>
          <a:chOff x="0" y="0"/>
          <a:chExt cx="0" cy="0"/>
        </a:xfrm>
      </p:grpSpPr>
      <p:sp>
        <p:nvSpPr>
          <p:cNvPr id="420" name="Google Shape;420;p11"/>
          <p:cNvSpPr txBox="1">
            <a:spLocks noGrp="1"/>
          </p:cNvSpPr>
          <p:nvPr>
            <p:ph type="title"/>
          </p:nvPr>
        </p:nvSpPr>
        <p:spPr>
          <a:xfrm>
            <a:off x="997233" y="300033"/>
            <a:ext cx="8187200" cy="1143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grpSp>
        <p:nvGrpSpPr>
          <p:cNvPr id="421" name="Google Shape;421;p11"/>
          <p:cNvGrpSpPr/>
          <p:nvPr/>
        </p:nvGrpSpPr>
        <p:grpSpPr>
          <a:xfrm>
            <a:off x="9923870" y="-121511"/>
            <a:ext cx="2395052" cy="7107566"/>
            <a:chOff x="6023725" y="842300"/>
            <a:chExt cx="1358150" cy="4030375"/>
          </a:xfrm>
        </p:grpSpPr>
        <p:sp>
          <p:nvSpPr>
            <p:cNvPr id="422" name="Google Shape;422;p11"/>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11"/>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11"/>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11"/>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11"/>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11"/>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11"/>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11"/>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11"/>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11"/>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11"/>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11"/>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1"/>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11"/>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11"/>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11"/>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1"/>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11"/>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11"/>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11"/>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11"/>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11"/>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11"/>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1"/>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1"/>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1"/>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1"/>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1"/>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1"/>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51" name="Google Shape;451;p11"/>
          <p:cNvCxnSpPr/>
          <p:nvPr/>
        </p:nvCxnSpPr>
        <p:spPr>
          <a:xfrm>
            <a:off x="1133967" y="1375233"/>
            <a:ext cx="8050400" cy="0"/>
          </a:xfrm>
          <a:prstGeom prst="straightConnector1">
            <a:avLst/>
          </a:prstGeom>
          <a:noFill/>
          <a:ln w="19050" cap="rnd" cmpd="sng">
            <a:solidFill>
              <a:srgbClr val="A4C2F4"/>
            </a:solidFill>
            <a:prstDash val="dash"/>
            <a:round/>
            <a:headEnd type="none" w="sm" len="sm"/>
            <a:tailEnd type="none" w="sm" len="sm"/>
          </a:ln>
        </p:spPr>
      </p:cxnSp>
      <p:sp>
        <p:nvSpPr>
          <p:cNvPr id="452" name="Google Shape;452;p11"/>
          <p:cNvSpPr txBox="1">
            <a:spLocks noGrp="1"/>
          </p:cNvSpPr>
          <p:nvPr>
            <p:ph type="sldNum" idx="12"/>
          </p:nvPr>
        </p:nvSpPr>
        <p:spPr>
          <a:xfrm>
            <a:off x="120825" y="6296983"/>
            <a:ext cx="731600" cy="5247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7" y="-2"/>
            <a:ext cx="12191729" cy="6857969"/>
            <a:chOff x="239950" y="872550"/>
            <a:chExt cx="7042900" cy="3961625"/>
          </a:xfrm>
        </p:grpSpPr>
        <p:sp>
          <p:nvSpPr>
            <p:cNvPr id="7" name="Google Shape;7;p1"/>
            <p:cNvSpPr/>
            <p:nvPr/>
          </p:nvSpPr>
          <p:spPr>
            <a:xfrm>
              <a:off x="239950" y="872550"/>
              <a:ext cx="7042900" cy="3961625"/>
            </a:xfrm>
            <a:custGeom>
              <a:avLst/>
              <a:gdLst/>
              <a:ahLst/>
              <a:cxnLst/>
              <a:rect l="l" t="t" r="r" b="b"/>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1"/>
            <p:cNvSpPr/>
            <p:nvPr/>
          </p:nvSpPr>
          <p:spPr>
            <a:xfrm>
              <a:off x="239950" y="47617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1"/>
            <p:cNvSpPr/>
            <p:nvPr/>
          </p:nvSpPr>
          <p:spPr>
            <a:xfrm>
              <a:off x="239950" y="4690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1"/>
            <p:cNvSpPr/>
            <p:nvPr/>
          </p:nvSpPr>
          <p:spPr>
            <a:xfrm>
              <a:off x="239950" y="46177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239950" y="4546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239950" y="44737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239950" y="4402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
            <p:cNvSpPr/>
            <p:nvPr/>
          </p:nvSpPr>
          <p:spPr>
            <a:xfrm>
              <a:off x="239950" y="43297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239950" y="4258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239950" y="41858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
            <p:cNvSpPr/>
            <p:nvPr/>
          </p:nvSpPr>
          <p:spPr>
            <a:xfrm>
              <a:off x="239950" y="4114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
            <p:cNvSpPr/>
            <p:nvPr/>
          </p:nvSpPr>
          <p:spPr>
            <a:xfrm>
              <a:off x="239950" y="40418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
            <p:cNvSpPr/>
            <p:nvPr/>
          </p:nvSpPr>
          <p:spPr>
            <a:xfrm>
              <a:off x="239950" y="39693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
            <p:cNvSpPr/>
            <p:nvPr/>
          </p:nvSpPr>
          <p:spPr>
            <a:xfrm>
              <a:off x="239950" y="38978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
            <p:cNvSpPr/>
            <p:nvPr/>
          </p:nvSpPr>
          <p:spPr>
            <a:xfrm>
              <a:off x="239950" y="38254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
            <p:cNvSpPr/>
            <p:nvPr/>
          </p:nvSpPr>
          <p:spPr>
            <a:xfrm>
              <a:off x="239950" y="37538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
            <p:cNvSpPr/>
            <p:nvPr/>
          </p:nvSpPr>
          <p:spPr>
            <a:xfrm>
              <a:off x="239950" y="36814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
            <p:cNvSpPr/>
            <p:nvPr/>
          </p:nvSpPr>
          <p:spPr>
            <a:xfrm>
              <a:off x="239950" y="36099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
            <p:cNvSpPr/>
            <p:nvPr/>
          </p:nvSpPr>
          <p:spPr>
            <a:xfrm>
              <a:off x="239950" y="35374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1"/>
            <p:cNvSpPr/>
            <p:nvPr/>
          </p:nvSpPr>
          <p:spPr>
            <a:xfrm>
              <a:off x="239950" y="34659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
            <p:cNvSpPr/>
            <p:nvPr/>
          </p:nvSpPr>
          <p:spPr>
            <a:xfrm>
              <a:off x="239950" y="33934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
            <p:cNvSpPr/>
            <p:nvPr/>
          </p:nvSpPr>
          <p:spPr>
            <a:xfrm>
              <a:off x="239950" y="33219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
            <p:cNvSpPr/>
            <p:nvPr/>
          </p:nvSpPr>
          <p:spPr>
            <a:xfrm>
              <a:off x="239950" y="32495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
            <p:cNvSpPr/>
            <p:nvPr/>
          </p:nvSpPr>
          <p:spPr>
            <a:xfrm>
              <a:off x="239950" y="31770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
            <p:cNvSpPr/>
            <p:nvPr/>
          </p:nvSpPr>
          <p:spPr>
            <a:xfrm>
              <a:off x="239950" y="31055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
            <p:cNvSpPr/>
            <p:nvPr/>
          </p:nvSpPr>
          <p:spPr>
            <a:xfrm>
              <a:off x="239950" y="3033100"/>
              <a:ext cx="7042900" cy="0"/>
            </a:xfrm>
            <a:custGeom>
              <a:avLst/>
              <a:gdLst/>
              <a:ahLst/>
              <a:cxnLst/>
              <a:rect l="l" t="t" r="r" b="b"/>
              <a:pathLst>
                <a:path w="281716" h="120000"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
            <p:cNvSpPr/>
            <p:nvPr/>
          </p:nvSpPr>
          <p:spPr>
            <a:xfrm>
              <a:off x="239950" y="29615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
            <p:cNvSpPr/>
            <p:nvPr/>
          </p:nvSpPr>
          <p:spPr>
            <a:xfrm>
              <a:off x="239950" y="28891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
            <p:cNvSpPr/>
            <p:nvPr/>
          </p:nvSpPr>
          <p:spPr>
            <a:xfrm>
              <a:off x="239950" y="28175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
            <p:cNvSpPr/>
            <p:nvPr/>
          </p:nvSpPr>
          <p:spPr>
            <a:xfrm>
              <a:off x="239950" y="27451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
            <p:cNvSpPr/>
            <p:nvPr/>
          </p:nvSpPr>
          <p:spPr>
            <a:xfrm>
              <a:off x="239950" y="26736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
            <p:cNvSpPr/>
            <p:nvPr/>
          </p:nvSpPr>
          <p:spPr>
            <a:xfrm>
              <a:off x="239950" y="2601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
            <p:cNvSpPr/>
            <p:nvPr/>
          </p:nvSpPr>
          <p:spPr>
            <a:xfrm>
              <a:off x="239950" y="25296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
            <p:cNvSpPr/>
            <p:nvPr/>
          </p:nvSpPr>
          <p:spPr>
            <a:xfrm>
              <a:off x="239950" y="2457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
            <p:cNvSpPr/>
            <p:nvPr/>
          </p:nvSpPr>
          <p:spPr>
            <a:xfrm>
              <a:off x="239950" y="23847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
            <p:cNvSpPr/>
            <p:nvPr/>
          </p:nvSpPr>
          <p:spPr>
            <a:xfrm>
              <a:off x="239950" y="2313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
            <p:cNvSpPr/>
            <p:nvPr/>
          </p:nvSpPr>
          <p:spPr>
            <a:xfrm>
              <a:off x="239950" y="22407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
            <p:cNvSpPr/>
            <p:nvPr/>
          </p:nvSpPr>
          <p:spPr>
            <a:xfrm>
              <a:off x="239950" y="2169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
            <p:cNvSpPr/>
            <p:nvPr/>
          </p:nvSpPr>
          <p:spPr>
            <a:xfrm>
              <a:off x="239950" y="20968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
            <p:cNvSpPr/>
            <p:nvPr/>
          </p:nvSpPr>
          <p:spPr>
            <a:xfrm>
              <a:off x="239950" y="2025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1"/>
            <p:cNvSpPr/>
            <p:nvPr/>
          </p:nvSpPr>
          <p:spPr>
            <a:xfrm>
              <a:off x="239950" y="19528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
            <p:cNvSpPr/>
            <p:nvPr/>
          </p:nvSpPr>
          <p:spPr>
            <a:xfrm>
              <a:off x="239950" y="18813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
            <p:cNvSpPr/>
            <p:nvPr/>
          </p:nvSpPr>
          <p:spPr>
            <a:xfrm>
              <a:off x="239950" y="18088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
            <p:cNvSpPr/>
            <p:nvPr/>
          </p:nvSpPr>
          <p:spPr>
            <a:xfrm>
              <a:off x="239950" y="17373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
            <p:cNvSpPr/>
            <p:nvPr/>
          </p:nvSpPr>
          <p:spPr>
            <a:xfrm>
              <a:off x="239950" y="16648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
            <p:cNvSpPr/>
            <p:nvPr/>
          </p:nvSpPr>
          <p:spPr>
            <a:xfrm>
              <a:off x="239950" y="15924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
            <p:cNvSpPr/>
            <p:nvPr/>
          </p:nvSpPr>
          <p:spPr>
            <a:xfrm>
              <a:off x="239950" y="15209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
            <p:cNvSpPr/>
            <p:nvPr/>
          </p:nvSpPr>
          <p:spPr>
            <a:xfrm>
              <a:off x="239950" y="14484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
            <p:cNvSpPr/>
            <p:nvPr/>
          </p:nvSpPr>
          <p:spPr>
            <a:xfrm>
              <a:off x="239950" y="13769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
            <p:cNvSpPr/>
            <p:nvPr/>
          </p:nvSpPr>
          <p:spPr>
            <a:xfrm>
              <a:off x="239950" y="13044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
            <p:cNvSpPr/>
            <p:nvPr/>
          </p:nvSpPr>
          <p:spPr>
            <a:xfrm>
              <a:off x="239950" y="12329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
            <p:cNvSpPr/>
            <p:nvPr/>
          </p:nvSpPr>
          <p:spPr>
            <a:xfrm>
              <a:off x="239950" y="11605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
            <p:cNvSpPr/>
            <p:nvPr/>
          </p:nvSpPr>
          <p:spPr>
            <a:xfrm>
              <a:off x="239950" y="10889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
            <p:cNvSpPr/>
            <p:nvPr/>
          </p:nvSpPr>
          <p:spPr>
            <a:xfrm>
              <a:off x="239950" y="10165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
            <p:cNvSpPr/>
            <p:nvPr/>
          </p:nvSpPr>
          <p:spPr>
            <a:xfrm>
              <a:off x="239950" y="9450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
            <p:cNvSpPr/>
            <p:nvPr/>
          </p:nvSpPr>
          <p:spPr>
            <a:xfrm>
              <a:off x="7210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
            <p:cNvSpPr/>
            <p:nvPr/>
          </p:nvSpPr>
          <p:spPr>
            <a:xfrm>
              <a:off x="7137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
            <p:cNvSpPr/>
            <p:nvPr/>
          </p:nvSpPr>
          <p:spPr>
            <a:xfrm>
              <a:off x="70645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
            <p:cNvSpPr/>
            <p:nvPr/>
          </p:nvSpPr>
          <p:spPr>
            <a:xfrm>
              <a:off x="69921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
            <p:cNvSpPr/>
            <p:nvPr/>
          </p:nvSpPr>
          <p:spPr>
            <a:xfrm>
              <a:off x="69196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
            <p:cNvSpPr/>
            <p:nvPr/>
          </p:nvSpPr>
          <p:spPr>
            <a:xfrm>
              <a:off x="6847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
            <p:cNvSpPr/>
            <p:nvPr/>
          </p:nvSpPr>
          <p:spPr>
            <a:xfrm>
              <a:off x="6774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
            <p:cNvSpPr/>
            <p:nvPr/>
          </p:nvSpPr>
          <p:spPr>
            <a:xfrm>
              <a:off x="6702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
            <p:cNvSpPr/>
            <p:nvPr/>
          </p:nvSpPr>
          <p:spPr>
            <a:xfrm>
              <a:off x="66289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
            <p:cNvSpPr/>
            <p:nvPr/>
          </p:nvSpPr>
          <p:spPr>
            <a:xfrm>
              <a:off x="65565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
            <p:cNvSpPr/>
            <p:nvPr/>
          </p:nvSpPr>
          <p:spPr>
            <a:xfrm>
              <a:off x="64840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
            <p:cNvSpPr/>
            <p:nvPr/>
          </p:nvSpPr>
          <p:spPr>
            <a:xfrm>
              <a:off x="6411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
            <p:cNvSpPr/>
            <p:nvPr/>
          </p:nvSpPr>
          <p:spPr>
            <a:xfrm>
              <a:off x="633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
            <p:cNvSpPr/>
            <p:nvPr/>
          </p:nvSpPr>
          <p:spPr>
            <a:xfrm>
              <a:off x="6266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
            <p:cNvSpPr/>
            <p:nvPr/>
          </p:nvSpPr>
          <p:spPr>
            <a:xfrm>
              <a:off x="6193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
            <p:cNvSpPr/>
            <p:nvPr/>
          </p:nvSpPr>
          <p:spPr>
            <a:xfrm>
              <a:off x="6120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
            <p:cNvSpPr/>
            <p:nvPr/>
          </p:nvSpPr>
          <p:spPr>
            <a:xfrm>
              <a:off x="60484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
            <p:cNvSpPr/>
            <p:nvPr/>
          </p:nvSpPr>
          <p:spPr>
            <a:xfrm>
              <a:off x="5976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
            <p:cNvSpPr/>
            <p:nvPr/>
          </p:nvSpPr>
          <p:spPr>
            <a:xfrm>
              <a:off x="5903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
            <p:cNvSpPr/>
            <p:nvPr/>
          </p:nvSpPr>
          <p:spPr>
            <a:xfrm>
              <a:off x="5830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
            <p:cNvSpPr/>
            <p:nvPr/>
          </p:nvSpPr>
          <p:spPr>
            <a:xfrm>
              <a:off x="5757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
            <p:cNvSpPr/>
            <p:nvPr/>
          </p:nvSpPr>
          <p:spPr>
            <a:xfrm>
              <a:off x="5685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
            <p:cNvSpPr/>
            <p:nvPr/>
          </p:nvSpPr>
          <p:spPr>
            <a:xfrm>
              <a:off x="56129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
            <p:cNvSpPr/>
            <p:nvPr/>
          </p:nvSpPr>
          <p:spPr>
            <a:xfrm>
              <a:off x="5540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a:off x="5468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a:off x="5394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
            <p:cNvSpPr/>
            <p:nvPr/>
          </p:nvSpPr>
          <p:spPr>
            <a:xfrm>
              <a:off x="53222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a:off x="5249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a:off x="5177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a:off x="510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5032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a:off x="4959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p:nvPr/>
          </p:nvSpPr>
          <p:spPr>
            <a:xfrm>
              <a:off x="4886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48141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4741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4669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4596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a:off x="4523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a:off x="4451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43785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a:off x="4306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4233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4160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40878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p:nvPr/>
          </p:nvSpPr>
          <p:spPr>
            <a:xfrm>
              <a:off x="4015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3942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
            <p:cNvSpPr/>
            <p:nvPr/>
          </p:nvSpPr>
          <p:spPr>
            <a:xfrm>
              <a:off x="38705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
            <p:cNvSpPr/>
            <p:nvPr/>
          </p:nvSpPr>
          <p:spPr>
            <a:xfrm>
              <a:off x="3798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
            <p:cNvSpPr/>
            <p:nvPr/>
          </p:nvSpPr>
          <p:spPr>
            <a:xfrm>
              <a:off x="3724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
            <p:cNvSpPr/>
            <p:nvPr/>
          </p:nvSpPr>
          <p:spPr>
            <a:xfrm>
              <a:off x="3652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
            <p:cNvSpPr/>
            <p:nvPr/>
          </p:nvSpPr>
          <p:spPr>
            <a:xfrm>
              <a:off x="3579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
            <p:cNvSpPr/>
            <p:nvPr/>
          </p:nvSpPr>
          <p:spPr>
            <a:xfrm>
              <a:off x="3507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
            <p:cNvSpPr/>
            <p:nvPr/>
          </p:nvSpPr>
          <p:spPr>
            <a:xfrm>
              <a:off x="3434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
            <p:cNvSpPr/>
            <p:nvPr/>
          </p:nvSpPr>
          <p:spPr>
            <a:xfrm>
              <a:off x="3362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
            <p:cNvSpPr/>
            <p:nvPr/>
          </p:nvSpPr>
          <p:spPr>
            <a:xfrm>
              <a:off x="3289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
            <p:cNvSpPr/>
            <p:nvPr/>
          </p:nvSpPr>
          <p:spPr>
            <a:xfrm>
              <a:off x="3216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
            <p:cNvSpPr/>
            <p:nvPr/>
          </p:nvSpPr>
          <p:spPr>
            <a:xfrm>
              <a:off x="31442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
            <p:cNvSpPr/>
            <p:nvPr/>
          </p:nvSpPr>
          <p:spPr>
            <a:xfrm>
              <a:off x="3071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
            <p:cNvSpPr/>
            <p:nvPr/>
          </p:nvSpPr>
          <p:spPr>
            <a:xfrm>
              <a:off x="2999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a:off x="2925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
            <p:cNvSpPr/>
            <p:nvPr/>
          </p:nvSpPr>
          <p:spPr>
            <a:xfrm>
              <a:off x="28535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
            <p:cNvSpPr/>
            <p:nvPr/>
          </p:nvSpPr>
          <p:spPr>
            <a:xfrm>
              <a:off x="2781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
            <p:cNvSpPr/>
            <p:nvPr/>
          </p:nvSpPr>
          <p:spPr>
            <a:xfrm>
              <a:off x="27086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
            <p:cNvSpPr/>
            <p:nvPr/>
          </p:nvSpPr>
          <p:spPr>
            <a:xfrm>
              <a:off x="2636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
            <p:cNvSpPr/>
            <p:nvPr/>
          </p:nvSpPr>
          <p:spPr>
            <a:xfrm>
              <a:off x="2563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
            <p:cNvSpPr/>
            <p:nvPr/>
          </p:nvSpPr>
          <p:spPr>
            <a:xfrm>
              <a:off x="2490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
            <p:cNvSpPr/>
            <p:nvPr/>
          </p:nvSpPr>
          <p:spPr>
            <a:xfrm>
              <a:off x="2417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
            <p:cNvSpPr/>
            <p:nvPr/>
          </p:nvSpPr>
          <p:spPr>
            <a:xfrm>
              <a:off x="2345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
            <p:cNvSpPr/>
            <p:nvPr/>
          </p:nvSpPr>
          <p:spPr>
            <a:xfrm>
              <a:off x="2273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
            <p:cNvSpPr/>
            <p:nvPr/>
          </p:nvSpPr>
          <p:spPr>
            <a:xfrm>
              <a:off x="2200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
            <p:cNvSpPr/>
            <p:nvPr/>
          </p:nvSpPr>
          <p:spPr>
            <a:xfrm>
              <a:off x="2128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
            <p:cNvSpPr/>
            <p:nvPr/>
          </p:nvSpPr>
          <p:spPr>
            <a:xfrm>
              <a:off x="2054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
            <p:cNvSpPr/>
            <p:nvPr/>
          </p:nvSpPr>
          <p:spPr>
            <a:xfrm>
              <a:off x="1982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
            <p:cNvSpPr/>
            <p:nvPr/>
          </p:nvSpPr>
          <p:spPr>
            <a:xfrm>
              <a:off x="19098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
            <p:cNvSpPr/>
            <p:nvPr/>
          </p:nvSpPr>
          <p:spPr>
            <a:xfrm>
              <a:off x="1837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
            <p:cNvSpPr/>
            <p:nvPr/>
          </p:nvSpPr>
          <p:spPr>
            <a:xfrm>
              <a:off x="1764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
            <p:cNvSpPr/>
            <p:nvPr/>
          </p:nvSpPr>
          <p:spPr>
            <a:xfrm>
              <a:off x="1692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
            <p:cNvSpPr/>
            <p:nvPr/>
          </p:nvSpPr>
          <p:spPr>
            <a:xfrm>
              <a:off x="161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
            <p:cNvSpPr/>
            <p:nvPr/>
          </p:nvSpPr>
          <p:spPr>
            <a:xfrm>
              <a:off x="1546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
            <p:cNvSpPr/>
            <p:nvPr/>
          </p:nvSpPr>
          <p:spPr>
            <a:xfrm>
              <a:off x="14742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
            <p:cNvSpPr/>
            <p:nvPr/>
          </p:nvSpPr>
          <p:spPr>
            <a:xfrm>
              <a:off x="1401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
            <p:cNvSpPr/>
            <p:nvPr/>
          </p:nvSpPr>
          <p:spPr>
            <a:xfrm>
              <a:off x="1329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
            <p:cNvSpPr/>
            <p:nvPr/>
          </p:nvSpPr>
          <p:spPr>
            <a:xfrm>
              <a:off x="1256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
            <p:cNvSpPr/>
            <p:nvPr/>
          </p:nvSpPr>
          <p:spPr>
            <a:xfrm>
              <a:off x="1183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
            <p:cNvSpPr/>
            <p:nvPr/>
          </p:nvSpPr>
          <p:spPr>
            <a:xfrm>
              <a:off x="1111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
            <p:cNvSpPr/>
            <p:nvPr/>
          </p:nvSpPr>
          <p:spPr>
            <a:xfrm>
              <a:off x="10387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
            <p:cNvSpPr/>
            <p:nvPr/>
          </p:nvSpPr>
          <p:spPr>
            <a:xfrm>
              <a:off x="9662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
            <p:cNvSpPr/>
            <p:nvPr/>
          </p:nvSpPr>
          <p:spPr>
            <a:xfrm>
              <a:off x="8938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
            <p:cNvSpPr/>
            <p:nvPr/>
          </p:nvSpPr>
          <p:spPr>
            <a:xfrm>
              <a:off x="820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
            <p:cNvSpPr/>
            <p:nvPr/>
          </p:nvSpPr>
          <p:spPr>
            <a:xfrm>
              <a:off x="747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
            <p:cNvSpPr/>
            <p:nvPr/>
          </p:nvSpPr>
          <p:spPr>
            <a:xfrm>
              <a:off x="675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
            <p:cNvSpPr/>
            <p:nvPr/>
          </p:nvSpPr>
          <p:spPr>
            <a:xfrm>
              <a:off x="6031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
            <p:cNvSpPr/>
            <p:nvPr/>
          </p:nvSpPr>
          <p:spPr>
            <a:xfrm>
              <a:off x="5306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
            <p:cNvSpPr/>
            <p:nvPr/>
          </p:nvSpPr>
          <p:spPr>
            <a:xfrm>
              <a:off x="4582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
            <p:cNvSpPr/>
            <p:nvPr/>
          </p:nvSpPr>
          <p:spPr>
            <a:xfrm>
              <a:off x="38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
            <p:cNvSpPr/>
            <p:nvPr/>
          </p:nvSpPr>
          <p:spPr>
            <a:xfrm>
              <a:off x="312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8" name="Google Shape;158;p1"/>
          <p:cNvSpPr txBox="1">
            <a:spLocks noGrp="1"/>
          </p:cNvSpPr>
          <p:nvPr>
            <p:ph type="title"/>
          </p:nvPr>
        </p:nvSpPr>
        <p:spPr>
          <a:xfrm>
            <a:off x="997233" y="300033"/>
            <a:ext cx="9055600" cy="11433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1pPr>
            <a:lvl2pPr marR="0" lvl="1"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2pPr>
            <a:lvl3pPr marR="0" lvl="2"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3pPr>
            <a:lvl4pPr marR="0" lvl="3"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4pPr>
            <a:lvl5pPr marR="0" lvl="4"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5pPr>
            <a:lvl6pPr marR="0" lvl="5"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6pPr>
            <a:lvl7pPr marR="0" lvl="6"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7pPr>
            <a:lvl8pPr marR="0" lvl="7"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8pPr>
            <a:lvl9pPr marR="0" lvl="8"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9pPr>
          </a:lstStyle>
          <a:p>
            <a:endParaRPr/>
          </a:p>
        </p:txBody>
      </p:sp>
      <p:sp>
        <p:nvSpPr>
          <p:cNvPr id="159" name="Google Shape;159;p1"/>
          <p:cNvSpPr txBox="1">
            <a:spLocks noGrp="1"/>
          </p:cNvSpPr>
          <p:nvPr>
            <p:ph type="body" idx="1"/>
          </p:nvPr>
        </p:nvSpPr>
        <p:spPr>
          <a:xfrm>
            <a:off x="997233" y="1753200"/>
            <a:ext cx="9055600" cy="48144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00000"/>
              </a:lnSpc>
              <a:spcBef>
                <a:spcPts val="600"/>
              </a:spcBef>
              <a:spcAft>
                <a:spcPts val="0"/>
              </a:spcAft>
              <a:buClr>
                <a:srgbClr val="3D4965"/>
              </a:buClr>
              <a:buSzPts val="2600"/>
              <a:buFont typeface="Dosis"/>
              <a:buChar char="✘"/>
              <a:defRPr sz="2600" b="0" i="0" u="none" strike="noStrike" cap="none">
                <a:solidFill>
                  <a:srgbClr val="3D4965"/>
                </a:solidFill>
                <a:latin typeface="Dosis"/>
                <a:ea typeface="Dosis"/>
                <a:cs typeface="Dosis"/>
                <a:sym typeface="Dosis"/>
              </a:defRPr>
            </a:lvl1pPr>
            <a:lvl2pPr marL="914400" marR="0" lvl="1" indent="-355600" algn="l" rtl="0">
              <a:lnSpc>
                <a:spcPct val="100000"/>
              </a:lnSpc>
              <a:spcBef>
                <a:spcPts val="0"/>
              </a:spcBef>
              <a:spcAft>
                <a:spcPts val="0"/>
              </a:spcAft>
              <a:buClr>
                <a:srgbClr val="3D4965"/>
              </a:buClr>
              <a:buSzPts val="2000"/>
              <a:buFont typeface="Dosis"/>
              <a:buChar char="✗"/>
              <a:defRPr sz="2000" b="0" i="0" u="none" strike="noStrike" cap="none">
                <a:solidFill>
                  <a:srgbClr val="3D4965"/>
                </a:solidFill>
                <a:latin typeface="Dosis"/>
                <a:ea typeface="Dosis"/>
                <a:cs typeface="Dosis"/>
                <a:sym typeface="Dosis"/>
              </a:defRPr>
            </a:lvl2pPr>
            <a:lvl3pPr marL="1371600" marR="0" lvl="2" indent="-355600" algn="l" rtl="0">
              <a:lnSpc>
                <a:spcPct val="100000"/>
              </a:lnSpc>
              <a:spcBef>
                <a:spcPts val="0"/>
              </a:spcBef>
              <a:spcAft>
                <a:spcPts val="0"/>
              </a:spcAft>
              <a:buClr>
                <a:srgbClr val="3D4965"/>
              </a:buClr>
              <a:buSzPts val="2000"/>
              <a:buFont typeface="Dosis"/>
              <a:buChar char="■"/>
              <a:defRPr sz="2000" b="0" i="0" u="none" strike="noStrike" cap="none">
                <a:solidFill>
                  <a:srgbClr val="3D4965"/>
                </a:solidFill>
                <a:latin typeface="Dosis"/>
                <a:ea typeface="Dosis"/>
                <a:cs typeface="Dosis"/>
                <a:sym typeface="Dosis"/>
              </a:defRPr>
            </a:lvl3pPr>
            <a:lvl4pPr marL="1828800" marR="0" lvl="3" indent="-342900" algn="l" rtl="0">
              <a:lnSpc>
                <a:spcPct val="100000"/>
              </a:lnSpc>
              <a:spcBef>
                <a:spcPts val="0"/>
              </a:spcBef>
              <a:spcAft>
                <a:spcPts val="0"/>
              </a:spcAft>
              <a:buClr>
                <a:srgbClr val="3D4965"/>
              </a:buClr>
              <a:buSzPts val="1800"/>
              <a:buFont typeface="Dosis"/>
              <a:buChar char="●"/>
              <a:defRPr sz="1800" b="0" i="0" u="none" strike="noStrike" cap="none">
                <a:solidFill>
                  <a:srgbClr val="3D4965"/>
                </a:solidFill>
                <a:latin typeface="Dosis"/>
                <a:ea typeface="Dosis"/>
                <a:cs typeface="Dosis"/>
                <a:sym typeface="Dosis"/>
              </a:defRPr>
            </a:lvl4pPr>
            <a:lvl5pPr marL="2286000" marR="0" lvl="4" indent="-342900" algn="l" rtl="0">
              <a:lnSpc>
                <a:spcPct val="100000"/>
              </a:lnSpc>
              <a:spcBef>
                <a:spcPts val="0"/>
              </a:spcBef>
              <a:spcAft>
                <a:spcPts val="0"/>
              </a:spcAft>
              <a:buClr>
                <a:srgbClr val="3D4965"/>
              </a:buClr>
              <a:buSzPts val="1800"/>
              <a:buFont typeface="Dosis"/>
              <a:buChar char="○"/>
              <a:defRPr sz="1800" b="0" i="0" u="none" strike="noStrike" cap="none">
                <a:solidFill>
                  <a:srgbClr val="3D4965"/>
                </a:solidFill>
                <a:latin typeface="Dosis"/>
                <a:ea typeface="Dosis"/>
                <a:cs typeface="Dosis"/>
                <a:sym typeface="Dosis"/>
              </a:defRPr>
            </a:lvl5pPr>
            <a:lvl6pPr marL="2743200" marR="0" lvl="5" indent="-342900" algn="l" rtl="0">
              <a:lnSpc>
                <a:spcPct val="100000"/>
              </a:lnSpc>
              <a:spcBef>
                <a:spcPts val="0"/>
              </a:spcBef>
              <a:spcAft>
                <a:spcPts val="0"/>
              </a:spcAft>
              <a:buClr>
                <a:srgbClr val="3D4965"/>
              </a:buClr>
              <a:buSzPts val="1800"/>
              <a:buFont typeface="Dosis"/>
              <a:buChar char="■"/>
              <a:defRPr sz="1800" b="0" i="0" u="none" strike="noStrike" cap="none">
                <a:solidFill>
                  <a:srgbClr val="3D4965"/>
                </a:solidFill>
                <a:latin typeface="Dosis"/>
                <a:ea typeface="Dosis"/>
                <a:cs typeface="Dosis"/>
                <a:sym typeface="Dosis"/>
              </a:defRPr>
            </a:lvl6pPr>
            <a:lvl7pPr marL="3200400" marR="0" lvl="6" indent="-342900" algn="l" rtl="0">
              <a:lnSpc>
                <a:spcPct val="100000"/>
              </a:lnSpc>
              <a:spcBef>
                <a:spcPts val="0"/>
              </a:spcBef>
              <a:spcAft>
                <a:spcPts val="0"/>
              </a:spcAft>
              <a:buClr>
                <a:srgbClr val="3D4965"/>
              </a:buClr>
              <a:buSzPts val="1800"/>
              <a:buFont typeface="Dosis"/>
              <a:buChar char="●"/>
              <a:defRPr sz="1800" b="0" i="0" u="none" strike="noStrike" cap="none">
                <a:solidFill>
                  <a:srgbClr val="3D4965"/>
                </a:solidFill>
                <a:latin typeface="Dosis"/>
                <a:ea typeface="Dosis"/>
                <a:cs typeface="Dosis"/>
                <a:sym typeface="Dosis"/>
              </a:defRPr>
            </a:lvl7pPr>
            <a:lvl8pPr marL="3657600" marR="0" lvl="7" indent="-342900" algn="l" rtl="0">
              <a:lnSpc>
                <a:spcPct val="100000"/>
              </a:lnSpc>
              <a:spcBef>
                <a:spcPts val="0"/>
              </a:spcBef>
              <a:spcAft>
                <a:spcPts val="0"/>
              </a:spcAft>
              <a:buClr>
                <a:srgbClr val="3D4965"/>
              </a:buClr>
              <a:buSzPts val="1800"/>
              <a:buFont typeface="Dosis"/>
              <a:buChar char="○"/>
              <a:defRPr sz="1800" b="0" i="0" u="none" strike="noStrike" cap="none">
                <a:solidFill>
                  <a:srgbClr val="3D4965"/>
                </a:solidFill>
                <a:latin typeface="Dosis"/>
                <a:ea typeface="Dosis"/>
                <a:cs typeface="Dosis"/>
                <a:sym typeface="Dosis"/>
              </a:defRPr>
            </a:lvl8pPr>
            <a:lvl9pPr marL="4114800" marR="0" lvl="8" indent="-342900" algn="l" rtl="0">
              <a:lnSpc>
                <a:spcPct val="100000"/>
              </a:lnSpc>
              <a:spcBef>
                <a:spcPts val="0"/>
              </a:spcBef>
              <a:spcAft>
                <a:spcPts val="0"/>
              </a:spcAft>
              <a:buClr>
                <a:srgbClr val="3D4965"/>
              </a:buClr>
              <a:buSzPts val="1800"/>
              <a:buFont typeface="Dosis"/>
              <a:buChar char="■"/>
              <a:defRPr sz="1800" b="0" i="0" u="none" strike="noStrike" cap="none">
                <a:solidFill>
                  <a:srgbClr val="3D4965"/>
                </a:solidFill>
                <a:latin typeface="Dosis"/>
                <a:ea typeface="Dosis"/>
                <a:cs typeface="Dosis"/>
                <a:sym typeface="Dosis"/>
              </a:defRPr>
            </a:lvl9pPr>
          </a:lstStyle>
          <a:p>
            <a:endParaRPr/>
          </a:p>
        </p:txBody>
      </p:sp>
      <p:sp>
        <p:nvSpPr>
          <p:cNvPr id="160" name="Google Shape;160;p1"/>
          <p:cNvSpPr txBox="1">
            <a:spLocks noGrp="1"/>
          </p:cNvSpPr>
          <p:nvPr>
            <p:ph type="sldNum" idx="12"/>
          </p:nvPr>
        </p:nvSpPr>
        <p:spPr>
          <a:xfrm>
            <a:off x="120825" y="6296983"/>
            <a:ext cx="731600" cy="524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3C78D8"/>
                </a:solidFill>
                <a:latin typeface="Sniglet"/>
                <a:ea typeface="Sniglet"/>
                <a:cs typeface="Sniglet"/>
                <a:sym typeface="Sniglet"/>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sygqZWBcuK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LG2oaGh0jm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23"/>
          <p:cNvSpPr txBox="1">
            <a:spLocks noGrp="1"/>
          </p:cNvSpPr>
          <p:nvPr>
            <p:ph type="ctrTitle"/>
          </p:nvPr>
        </p:nvSpPr>
        <p:spPr>
          <a:xfrm>
            <a:off x="1524000" y="68975"/>
            <a:ext cx="8952600" cy="2403900"/>
          </a:xfrm>
          <a:prstGeom prst="rect">
            <a:avLst/>
          </a:prstGeom>
          <a:noFill/>
          <a:ln>
            <a:noFill/>
          </a:ln>
        </p:spPr>
        <p:txBody>
          <a:bodyPr spcFirstLastPara="1" wrap="square" lIns="91425" tIns="91425" rIns="91425" bIns="91425" anchor="ctr" anchorCtr="0">
            <a:noAutofit/>
          </a:bodyPr>
          <a:lstStyle/>
          <a:p>
            <a:pPr algn="ctr"/>
            <a:r>
              <a:rPr lang="en-US" dirty="0" smtClean="0"/>
              <a:t>Session 1: Engineering </a:t>
            </a:r>
            <a:endParaRPr dirty="0"/>
          </a:p>
          <a:p>
            <a:pPr algn="ctr"/>
            <a:r>
              <a:rPr lang="en-US" dirty="0"/>
              <a:t>World’s Best Glider Using</a:t>
            </a:r>
            <a:endParaRPr dirty="0"/>
          </a:p>
          <a:p>
            <a:pPr algn="ctr"/>
            <a:r>
              <a:rPr lang="en-US" dirty="0"/>
              <a:t>IDEAS Engineering Journal</a:t>
            </a:r>
            <a:endParaRPr dirty="0"/>
          </a:p>
        </p:txBody>
      </p:sp>
      <p:pic>
        <p:nvPicPr>
          <p:cNvPr id="605" name="Google Shape;605;p23"/>
          <p:cNvPicPr preferRelativeResize="0"/>
          <p:nvPr/>
        </p:nvPicPr>
        <p:blipFill rotWithShape="1">
          <a:blip r:embed="rId3">
            <a:alphaModFix/>
          </a:blip>
          <a:srcRect/>
          <a:stretch/>
        </p:blipFill>
        <p:spPr>
          <a:xfrm>
            <a:off x="4036325" y="2675325"/>
            <a:ext cx="3927950" cy="1385000"/>
          </a:xfrm>
          <a:prstGeom prst="rect">
            <a:avLst/>
          </a:prstGeom>
          <a:noFill/>
          <a:ln>
            <a:noFill/>
          </a:ln>
        </p:spPr>
      </p:pic>
      <p:sp>
        <p:nvSpPr>
          <p:cNvPr id="2" name="Rectangle 1"/>
          <p:cNvSpPr/>
          <p:nvPr/>
        </p:nvSpPr>
        <p:spPr>
          <a:xfrm>
            <a:off x="5978820" y="3275113"/>
            <a:ext cx="234360" cy="307777"/>
          </a:xfrm>
          <a:prstGeom prst="rect">
            <a:avLst/>
          </a:prstGeom>
        </p:spPr>
        <p:txBody>
          <a:bodyPr wrap="none">
            <a:spAutoFit/>
          </a:bodyPr>
          <a:lstStyle/>
          <a:p>
            <a:r>
              <a:rPr lang="en-US"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655" name="Google Shape;655;p31" descr="FullSizeRender 35.jpg"/>
          <p:cNvPicPr preferRelativeResize="0"/>
          <p:nvPr/>
        </p:nvPicPr>
        <p:blipFill rotWithShape="1">
          <a:blip r:embed="rId3">
            <a:alphaModFix/>
          </a:blip>
          <a:srcRect/>
          <a:stretch/>
        </p:blipFill>
        <p:spPr>
          <a:xfrm>
            <a:off x="4571313" y="0"/>
            <a:ext cx="3049375" cy="3146700"/>
          </a:xfrm>
          <a:prstGeom prst="rect">
            <a:avLst/>
          </a:prstGeom>
          <a:noFill/>
          <a:ln>
            <a:noFill/>
          </a:ln>
        </p:spPr>
      </p:pic>
      <p:sp>
        <p:nvSpPr>
          <p:cNvPr id="656" name="Google Shape;656;p31"/>
          <p:cNvSpPr txBox="1"/>
          <p:nvPr/>
        </p:nvSpPr>
        <p:spPr>
          <a:xfrm>
            <a:off x="2327100" y="3279750"/>
            <a:ext cx="7537800" cy="2143200"/>
          </a:xfrm>
          <a:prstGeom prst="rect">
            <a:avLst/>
          </a:prstGeom>
          <a:noFill/>
          <a:ln>
            <a:noFill/>
          </a:ln>
        </p:spPr>
        <p:txBody>
          <a:bodyPr spcFirstLastPara="1" wrap="square" lIns="91425" tIns="45700" rIns="91425" bIns="45700" anchor="t" anchorCtr="0">
            <a:noAutofit/>
          </a:bodyPr>
          <a:lstStyle/>
          <a:p>
            <a:pPr algn="ctr">
              <a:buClr>
                <a:srgbClr val="262626"/>
              </a:buClr>
              <a:buSzPts val="5265"/>
            </a:pPr>
            <a:r>
              <a:rPr lang="en-US" sz="3265">
                <a:solidFill>
                  <a:srgbClr val="262626"/>
                </a:solidFill>
                <a:latin typeface="Impact"/>
                <a:ea typeface="Impact"/>
                <a:cs typeface="Impact"/>
                <a:sym typeface="Impact"/>
              </a:rPr>
              <a:t>Prepare to be impressed.</a:t>
            </a:r>
            <a:endParaRPr sz="100"/>
          </a:p>
          <a:p>
            <a:pPr>
              <a:buClr>
                <a:srgbClr val="262626"/>
              </a:buClr>
              <a:buSzPts val="5265"/>
            </a:pPr>
            <a:endParaRPr sz="3265">
              <a:solidFill>
                <a:srgbClr val="262626"/>
              </a:solidFill>
              <a:latin typeface="Impact"/>
              <a:ea typeface="Impact"/>
              <a:cs typeface="Impact"/>
              <a:sym typeface="Impact"/>
            </a:endParaRPr>
          </a:p>
          <a:p>
            <a:pPr>
              <a:buClr>
                <a:srgbClr val="262626"/>
              </a:buClr>
              <a:buSzPts val="5265"/>
            </a:pPr>
            <a:r>
              <a:rPr lang="en-US" sz="3265">
                <a:solidFill>
                  <a:srgbClr val="262626"/>
                </a:solidFill>
                <a:latin typeface="Impact"/>
                <a:ea typeface="Impact"/>
                <a:cs typeface="Impact"/>
                <a:sym typeface="Impact"/>
              </a:rPr>
              <a:t>Complete your labeled drawing and wait to test the glider until instructed to do so.</a:t>
            </a:r>
            <a:endParaRPr sz="3265">
              <a:solidFill>
                <a:srgbClr val="262626"/>
              </a:solidFill>
              <a:latin typeface="Impact"/>
              <a:ea typeface="Impact"/>
              <a:cs typeface="Impact"/>
              <a:sym typeface="Impac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32"/>
          <p:cNvSpPr txBox="1">
            <a:spLocks noGrp="1"/>
          </p:cNvSpPr>
          <p:nvPr>
            <p:ph type="title"/>
          </p:nvPr>
        </p:nvSpPr>
        <p:spPr>
          <a:xfrm>
            <a:off x="2271925" y="300033"/>
            <a:ext cx="6140400" cy="1143300"/>
          </a:xfrm>
          <a:prstGeom prst="rect">
            <a:avLst/>
          </a:prstGeom>
        </p:spPr>
        <p:txBody>
          <a:bodyPr spcFirstLastPara="1" wrap="square" lIns="91425" tIns="91425" rIns="91425" bIns="91425" anchor="b" anchorCtr="0">
            <a:noAutofit/>
          </a:bodyPr>
          <a:lstStyle/>
          <a:p>
            <a:pPr algn="ctr"/>
            <a:r>
              <a:rPr lang="en-US" sz="2800" dirty="0"/>
              <a:t>Original </a:t>
            </a:r>
            <a:r>
              <a:rPr lang="en-US" sz="2800" dirty="0" smtClean="0"/>
              <a:t>Design – Labeled Drawing</a:t>
            </a:r>
            <a:endParaRPr sz="2800" dirty="0"/>
          </a:p>
        </p:txBody>
      </p:sp>
      <p:pic>
        <p:nvPicPr>
          <p:cNvPr id="662" name="Google Shape;662;p32"/>
          <p:cNvPicPr preferRelativeResize="0"/>
          <p:nvPr/>
        </p:nvPicPr>
        <p:blipFill>
          <a:blip r:embed="rId3">
            <a:alphaModFix/>
          </a:blip>
          <a:stretch>
            <a:fillRect/>
          </a:stretch>
        </p:blipFill>
        <p:spPr>
          <a:xfrm>
            <a:off x="255658" y="1443333"/>
            <a:ext cx="3608844" cy="5109867"/>
          </a:xfrm>
          <a:prstGeom prst="rect">
            <a:avLst/>
          </a:prstGeom>
          <a:noFill/>
          <a:ln>
            <a:noFill/>
          </a:ln>
        </p:spPr>
      </p:pic>
      <p:pic>
        <p:nvPicPr>
          <p:cNvPr id="4" name="Google Shape;668;p33"/>
          <p:cNvPicPr preferRelativeResize="0"/>
          <p:nvPr/>
        </p:nvPicPr>
        <p:blipFill>
          <a:blip r:embed="rId4">
            <a:alphaModFix/>
          </a:blip>
          <a:stretch>
            <a:fillRect/>
          </a:stretch>
        </p:blipFill>
        <p:spPr>
          <a:xfrm>
            <a:off x="4279531" y="1443333"/>
            <a:ext cx="6403286" cy="526227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34"/>
          <p:cNvSpPr txBox="1">
            <a:spLocks noGrp="1"/>
          </p:cNvSpPr>
          <p:nvPr>
            <p:ph type="ctrTitle"/>
          </p:nvPr>
        </p:nvSpPr>
        <p:spPr>
          <a:xfrm>
            <a:off x="1524000" y="68975"/>
            <a:ext cx="8952600" cy="3648000"/>
          </a:xfrm>
          <a:prstGeom prst="rect">
            <a:avLst/>
          </a:prstGeom>
          <a:noFill/>
          <a:ln>
            <a:noFill/>
          </a:ln>
        </p:spPr>
        <p:txBody>
          <a:bodyPr spcFirstLastPara="1" wrap="square" lIns="91425" tIns="91425" rIns="91425" bIns="91425" anchor="ctr" anchorCtr="0">
            <a:noAutofit/>
          </a:bodyPr>
          <a:lstStyle/>
          <a:p>
            <a:pPr algn="ctr"/>
            <a:r>
              <a:rPr lang="en-US" sz="6100"/>
              <a:t>Test it!</a:t>
            </a:r>
            <a:endParaRPr sz="6100"/>
          </a:p>
          <a:p>
            <a:pPr algn="ctr">
              <a:buClr>
                <a:schemeClr val="dk1"/>
              </a:buClr>
            </a:pPr>
            <a:r>
              <a:rPr lang="en-US" sz="4700"/>
              <a:t>Record observations in journals.</a:t>
            </a:r>
            <a:endParaRPr sz="6100"/>
          </a:p>
          <a:p>
            <a:pPr algn="ctr"/>
            <a:r>
              <a:rPr lang="en-US" sz="6100"/>
              <a:t>Share observations.</a:t>
            </a:r>
            <a:endParaRPr sz="61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35"/>
          <p:cNvSpPr txBox="1">
            <a:spLocks noGrp="1"/>
          </p:cNvSpPr>
          <p:nvPr>
            <p:ph type="title"/>
          </p:nvPr>
        </p:nvSpPr>
        <p:spPr>
          <a:xfrm>
            <a:off x="2271925" y="300033"/>
            <a:ext cx="6140400" cy="1143300"/>
          </a:xfrm>
          <a:prstGeom prst="rect">
            <a:avLst/>
          </a:prstGeom>
        </p:spPr>
        <p:txBody>
          <a:bodyPr spcFirstLastPara="1" wrap="square" lIns="91425" tIns="91425" rIns="91425" bIns="91425" anchor="b" anchorCtr="0">
            <a:noAutofit/>
          </a:bodyPr>
          <a:lstStyle/>
          <a:p>
            <a:pPr algn="ctr"/>
            <a:r>
              <a:rPr lang="en-US" sz="3600">
                <a:solidFill>
                  <a:srgbClr val="000000"/>
                </a:solidFill>
              </a:rPr>
              <a:t>Modification 1</a:t>
            </a:r>
            <a:endParaRPr sz="3600">
              <a:solidFill>
                <a:srgbClr val="000000"/>
              </a:solidFill>
            </a:endParaRPr>
          </a:p>
        </p:txBody>
      </p:sp>
      <p:pic>
        <p:nvPicPr>
          <p:cNvPr id="679" name="Google Shape;679;p35"/>
          <p:cNvPicPr preferRelativeResize="0"/>
          <p:nvPr/>
        </p:nvPicPr>
        <p:blipFill>
          <a:blip r:embed="rId3">
            <a:alphaModFix/>
          </a:blip>
          <a:stretch>
            <a:fillRect/>
          </a:stretch>
        </p:blipFill>
        <p:spPr>
          <a:xfrm>
            <a:off x="1112051" y="1443333"/>
            <a:ext cx="8015620" cy="5109469"/>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36"/>
          <p:cNvSpPr txBox="1"/>
          <p:nvPr/>
        </p:nvSpPr>
        <p:spPr>
          <a:xfrm>
            <a:off x="2286000" y="530049"/>
            <a:ext cx="7537800" cy="5559300"/>
          </a:xfrm>
          <a:prstGeom prst="rect">
            <a:avLst/>
          </a:prstGeom>
          <a:noFill/>
          <a:ln>
            <a:noFill/>
          </a:ln>
        </p:spPr>
        <p:txBody>
          <a:bodyPr spcFirstLastPara="1" wrap="square" lIns="91425" tIns="45700" rIns="91425" bIns="45700" anchor="t" anchorCtr="0">
            <a:noAutofit/>
          </a:bodyPr>
          <a:lstStyle/>
          <a:p>
            <a:pPr algn="ctr">
              <a:buClr>
                <a:srgbClr val="262626"/>
              </a:buClr>
              <a:buSzPts val="5265"/>
            </a:pPr>
            <a:r>
              <a:rPr lang="en-US" sz="5265">
                <a:solidFill>
                  <a:srgbClr val="262626"/>
                </a:solidFill>
                <a:latin typeface="Impact"/>
                <a:ea typeface="Impact"/>
                <a:cs typeface="Impact"/>
                <a:sym typeface="Impact"/>
              </a:rPr>
              <a:t>Modification 1</a:t>
            </a:r>
            <a:endParaRPr/>
          </a:p>
          <a:p>
            <a:pPr>
              <a:buClr>
                <a:srgbClr val="262626"/>
              </a:buClr>
              <a:buSzPts val="5265"/>
            </a:pPr>
            <a:endParaRPr sz="5265">
              <a:solidFill>
                <a:srgbClr val="262626"/>
              </a:solidFill>
              <a:latin typeface="Impact"/>
              <a:ea typeface="Impact"/>
              <a:cs typeface="Impact"/>
              <a:sym typeface="Impact"/>
            </a:endParaRPr>
          </a:p>
          <a:p>
            <a:pPr>
              <a:buClr>
                <a:srgbClr val="262626"/>
              </a:buClr>
              <a:buSzPts val="5265"/>
            </a:pPr>
            <a:endParaRPr sz="5265">
              <a:solidFill>
                <a:srgbClr val="262626"/>
              </a:solidFill>
              <a:latin typeface="Impact"/>
              <a:ea typeface="Impact"/>
              <a:cs typeface="Impact"/>
              <a:sym typeface="Impact"/>
            </a:endParaRPr>
          </a:p>
          <a:p>
            <a:pPr>
              <a:buClr>
                <a:srgbClr val="262626"/>
              </a:buClr>
              <a:buSzPts val="5265"/>
            </a:pPr>
            <a:r>
              <a:rPr lang="en-US" sz="5265">
                <a:solidFill>
                  <a:srgbClr val="262626"/>
                </a:solidFill>
                <a:latin typeface="Impact"/>
                <a:ea typeface="Impact"/>
                <a:cs typeface="Impact"/>
                <a:sym typeface="Impact"/>
              </a:rPr>
              <a:t>Ideas?</a:t>
            </a:r>
            <a:endParaRPr sz="5265">
              <a:solidFill>
                <a:srgbClr val="262626"/>
              </a:solidFill>
              <a:latin typeface="Impact"/>
              <a:ea typeface="Impact"/>
              <a:cs typeface="Impact"/>
              <a:sym typeface="Impact"/>
            </a:endParaRPr>
          </a:p>
        </p:txBody>
      </p:sp>
      <p:pic>
        <p:nvPicPr>
          <p:cNvPr id="685" name="Google Shape;685;p36"/>
          <p:cNvPicPr preferRelativeResize="0"/>
          <p:nvPr/>
        </p:nvPicPr>
        <p:blipFill rotWithShape="1">
          <a:blip r:embed="rId3">
            <a:alphaModFix/>
          </a:blip>
          <a:srcRect/>
          <a:stretch/>
        </p:blipFill>
        <p:spPr>
          <a:xfrm>
            <a:off x="5270178" y="1529859"/>
            <a:ext cx="4553761" cy="355963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pic>
        <p:nvPicPr>
          <p:cNvPr id="690" name="Google Shape;690;p37" descr="FullSizeRender 41.jpg"/>
          <p:cNvPicPr preferRelativeResize="0"/>
          <p:nvPr/>
        </p:nvPicPr>
        <p:blipFill rotWithShape="1">
          <a:blip r:embed="rId3">
            <a:alphaModFix/>
          </a:blip>
          <a:srcRect/>
          <a:stretch/>
        </p:blipFill>
        <p:spPr>
          <a:xfrm>
            <a:off x="1524000" y="-62300"/>
            <a:ext cx="9144000" cy="4074514"/>
          </a:xfrm>
          <a:prstGeom prst="rect">
            <a:avLst/>
          </a:prstGeom>
          <a:noFill/>
          <a:ln>
            <a:noFill/>
          </a:ln>
        </p:spPr>
      </p:pic>
      <p:sp>
        <p:nvSpPr>
          <p:cNvPr id="691" name="Google Shape;691;p37"/>
          <p:cNvSpPr txBox="1"/>
          <p:nvPr/>
        </p:nvSpPr>
        <p:spPr>
          <a:xfrm>
            <a:off x="1887311" y="4012214"/>
            <a:ext cx="8417377" cy="2143200"/>
          </a:xfrm>
          <a:prstGeom prst="rect">
            <a:avLst/>
          </a:prstGeom>
          <a:noFill/>
          <a:ln>
            <a:noFill/>
          </a:ln>
        </p:spPr>
        <p:txBody>
          <a:bodyPr spcFirstLastPara="1" wrap="square" lIns="91425" tIns="45700" rIns="91425" bIns="45700" anchor="t" anchorCtr="0">
            <a:noAutofit/>
          </a:bodyPr>
          <a:lstStyle/>
          <a:p>
            <a:pPr algn="ctr">
              <a:buClr>
                <a:srgbClr val="262626"/>
              </a:buClr>
              <a:buSzPts val="5265"/>
            </a:pPr>
            <a:r>
              <a:rPr lang="en-US" sz="3265" dirty="0">
                <a:solidFill>
                  <a:srgbClr val="262626"/>
                </a:solidFill>
                <a:latin typeface="Impact"/>
                <a:ea typeface="Impact"/>
                <a:cs typeface="Impact"/>
                <a:sym typeface="Impact"/>
              </a:rPr>
              <a:t>Prepare to be impressed.</a:t>
            </a:r>
            <a:endParaRPr sz="100" dirty="0"/>
          </a:p>
          <a:p>
            <a:pPr>
              <a:buClr>
                <a:srgbClr val="262626"/>
              </a:buClr>
              <a:buSzPts val="5265"/>
            </a:pPr>
            <a:endParaRPr sz="3265" dirty="0">
              <a:solidFill>
                <a:srgbClr val="262626"/>
              </a:solidFill>
              <a:latin typeface="Impact"/>
              <a:ea typeface="Impact"/>
              <a:cs typeface="Impact"/>
              <a:sym typeface="Impact"/>
            </a:endParaRPr>
          </a:p>
          <a:p>
            <a:pPr algn="ctr">
              <a:buClr>
                <a:srgbClr val="262626"/>
              </a:buClr>
              <a:buSzPts val="5265"/>
            </a:pPr>
            <a:r>
              <a:rPr lang="en-US" sz="2800" dirty="0">
                <a:solidFill>
                  <a:srgbClr val="262626"/>
                </a:solidFill>
                <a:latin typeface="Impact"/>
                <a:ea typeface="Impact"/>
                <a:cs typeface="Impact"/>
                <a:sym typeface="Impact"/>
              </a:rPr>
              <a:t>Complete your labeled </a:t>
            </a:r>
            <a:r>
              <a:rPr lang="en-US" sz="2800" dirty="0" smtClean="0">
                <a:solidFill>
                  <a:srgbClr val="262626"/>
                </a:solidFill>
                <a:latin typeface="Impact"/>
                <a:ea typeface="Impact"/>
                <a:cs typeface="Impact"/>
                <a:sym typeface="Impact"/>
              </a:rPr>
              <a:t>drawing on page 1 in your journal </a:t>
            </a:r>
            <a:r>
              <a:rPr lang="en-US" sz="2800" dirty="0">
                <a:solidFill>
                  <a:srgbClr val="262626"/>
                </a:solidFill>
                <a:latin typeface="Impact"/>
                <a:ea typeface="Impact"/>
                <a:cs typeface="Impact"/>
                <a:sym typeface="Impact"/>
              </a:rPr>
              <a:t>and wait to test the glider until instructed to do so.</a:t>
            </a:r>
            <a:endParaRPr sz="2800" dirty="0">
              <a:solidFill>
                <a:srgbClr val="262626"/>
              </a:solidFill>
              <a:latin typeface="Impact"/>
              <a:ea typeface="Impact"/>
              <a:cs typeface="Impact"/>
              <a:sym typeface="Impac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38"/>
          <p:cNvSpPr txBox="1">
            <a:spLocks noGrp="1"/>
          </p:cNvSpPr>
          <p:nvPr>
            <p:ph type="title"/>
          </p:nvPr>
        </p:nvSpPr>
        <p:spPr>
          <a:xfrm>
            <a:off x="1926600" y="300025"/>
            <a:ext cx="7232700" cy="1143300"/>
          </a:xfrm>
          <a:prstGeom prst="rect">
            <a:avLst/>
          </a:prstGeom>
        </p:spPr>
        <p:txBody>
          <a:bodyPr spcFirstLastPara="1" wrap="square" lIns="91425" tIns="91425" rIns="91425" bIns="91425" anchor="b" anchorCtr="0">
            <a:noAutofit/>
          </a:bodyPr>
          <a:lstStyle/>
          <a:p>
            <a:r>
              <a:rPr lang="en-US" sz="2500"/>
              <a:t>Modification 1 - Labeled Diagram - Shape Change</a:t>
            </a:r>
            <a:endParaRPr sz="2800"/>
          </a:p>
        </p:txBody>
      </p:sp>
      <p:pic>
        <p:nvPicPr>
          <p:cNvPr id="697" name="Google Shape;697;p38"/>
          <p:cNvPicPr preferRelativeResize="0"/>
          <p:nvPr/>
        </p:nvPicPr>
        <p:blipFill>
          <a:blip r:embed="rId3">
            <a:alphaModFix/>
          </a:blip>
          <a:stretch>
            <a:fillRect/>
          </a:stretch>
        </p:blipFill>
        <p:spPr>
          <a:xfrm>
            <a:off x="1847426" y="1579601"/>
            <a:ext cx="6989399" cy="5165701"/>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39"/>
          <p:cNvSpPr txBox="1">
            <a:spLocks noGrp="1"/>
          </p:cNvSpPr>
          <p:nvPr>
            <p:ph type="ctrTitle"/>
          </p:nvPr>
        </p:nvSpPr>
        <p:spPr>
          <a:xfrm>
            <a:off x="1524000" y="68975"/>
            <a:ext cx="8952600" cy="3648000"/>
          </a:xfrm>
          <a:prstGeom prst="rect">
            <a:avLst/>
          </a:prstGeom>
          <a:noFill/>
          <a:ln>
            <a:noFill/>
          </a:ln>
        </p:spPr>
        <p:txBody>
          <a:bodyPr spcFirstLastPara="1" wrap="square" lIns="91425" tIns="91425" rIns="91425" bIns="91425" anchor="ctr" anchorCtr="0">
            <a:noAutofit/>
          </a:bodyPr>
          <a:lstStyle/>
          <a:p>
            <a:pPr algn="ctr"/>
            <a:r>
              <a:rPr lang="en-US" sz="6100"/>
              <a:t>Test it!</a:t>
            </a:r>
            <a:endParaRPr sz="6100"/>
          </a:p>
          <a:p>
            <a:pPr algn="ctr"/>
            <a:r>
              <a:rPr lang="en-US" sz="4700"/>
              <a:t>Record observations in journals.</a:t>
            </a:r>
            <a:endParaRPr sz="4700"/>
          </a:p>
          <a:p>
            <a:pPr algn="ctr"/>
            <a:r>
              <a:rPr lang="en-US" sz="6100"/>
              <a:t>Share observations.</a:t>
            </a:r>
            <a:endParaRPr sz="61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42"/>
          <p:cNvSpPr txBox="1">
            <a:spLocks noGrp="1"/>
          </p:cNvSpPr>
          <p:nvPr>
            <p:ph type="ctrTitle"/>
          </p:nvPr>
        </p:nvSpPr>
        <p:spPr>
          <a:xfrm>
            <a:off x="1524000" y="68975"/>
            <a:ext cx="8952600" cy="3648000"/>
          </a:xfrm>
          <a:prstGeom prst="rect">
            <a:avLst/>
          </a:prstGeom>
          <a:noFill/>
          <a:ln>
            <a:noFill/>
          </a:ln>
        </p:spPr>
        <p:txBody>
          <a:bodyPr spcFirstLastPara="1" wrap="square" lIns="91425" tIns="91425" rIns="91425" bIns="91425" anchor="ctr" anchorCtr="0">
            <a:noAutofit/>
          </a:bodyPr>
          <a:lstStyle/>
          <a:p>
            <a:pPr algn="ctr"/>
            <a:r>
              <a:rPr lang="en-US" sz="6100" dirty="0"/>
              <a:t>Engineer it!</a:t>
            </a:r>
            <a:endParaRPr sz="6100" dirty="0"/>
          </a:p>
          <a:p>
            <a:pPr algn="ctr"/>
            <a:r>
              <a:rPr lang="en-US" sz="3000" dirty="0"/>
              <a:t>Continue making modifications to your glider and working through the IDEAS Engineering Journal.</a:t>
            </a:r>
            <a:br>
              <a:rPr lang="en-US" sz="3000" dirty="0"/>
            </a:br>
            <a:r>
              <a:rPr lang="en-US" sz="3000" dirty="0"/>
              <a:t/>
            </a:r>
            <a:br>
              <a:rPr lang="en-US" sz="3000" dirty="0"/>
            </a:br>
            <a:r>
              <a:rPr lang="en-US" sz="4400" dirty="0"/>
              <a:t>Be prepared to share your final designs </a:t>
            </a:r>
            <a:r>
              <a:rPr lang="en-US" sz="4400" dirty="0" smtClean="0"/>
              <a:t>at next session!</a:t>
            </a:r>
            <a:endParaRPr sz="4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40"/>
          <p:cNvSpPr txBox="1">
            <a:spLocks noGrp="1"/>
          </p:cNvSpPr>
          <p:nvPr>
            <p:ph type="ctrTitle"/>
          </p:nvPr>
        </p:nvSpPr>
        <p:spPr>
          <a:xfrm>
            <a:off x="1524000" y="68975"/>
            <a:ext cx="8952600" cy="3648000"/>
          </a:xfrm>
          <a:prstGeom prst="rect">
            <a:avLst/>
          </a:prstGeom>
          <a:noFill/>
          <a:ln>
            <a:noFill/>
          </a:ln>
        </p:spPr>
        <p:txBody>
          <a:bodyPr spcFirstLastPara="1" wrap="square" lIns="91425" tIns="91425" rIns="91425" bIns="91425" anchor="ctr" anchorCtr="0">
            <a:noAutofit/>
          </a:bodyPr>
          <a:lstStyle/>
          <a:p>
            <a:pPr algn="ctr"/>
            <a:r>
              <a:rPr lang="en-US" sz="6100"/>
              <a:t>Why engineer?</a:t>
            </a:r>
            <a:endParaRPr sz="6100"/>
          </a:p>
          <a:p>
            <a:pPr algn="ctr"/>
            <a:endParaRPr sz="3000"/>
          </a:p>
          <a:p>
            <a:pPr algn="ctr"/>
            <a:r>
              <a:rPr lang="en-US" sz="6100"/>
              <a:t>Where engineering might lead you?</a:t>
            </a:r>
            <a:endParaRPr sz="61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6"/>
          <p:cNvSpPr txBox="1">
            <a:spLocks noGrp="1"/>
          </p:cNvSpPr>
          <p:nvPr>
            <p:ph type="title"/>
          </p:nvPr>
        </p:nvSpPr>
        <p:spPr>
          <a:xfrm>
            <a:off x="1143000" y="400052"/>
            <a:ext cx="7269325" cy="747300"/>
          </a:xfrm>
          <a:prstGeom prst="rect">
            <a:avLst/>
          </a:prstGeom>
        </p:spPr>
        <p:txBody>
          <a:bodyPr spcFirstLastPara="1" wrap="square" lIns="91425" tIns="91425" rIns="91425" bIns="91425" anchor="b" anchorCtr="0">
            <a:noAutofit/>
          </a:bodyPr>
          <a:lstStyle/>
          <a:p>
            <a:r>
              <a:rPr lang="en-US" sz="3100" dirty="0" smtClean="0"/>
              <a:t>What do we know about engineers?</a:t>
            </a:r>
            <a:endParaRPr sz="3100" dirty="0"/>
          </a:p>
        </p:txBody>
      </p:sp>
      <p:sp>
        <p:nvSpPr>
          <p:cNvPr id="623" name="Google Shape;623;p26"/>
          <p:cNvSpPr txBox="1">
            <a:spLocks noGrp="1"/>
          </p:cNvSpPr>
          <p:nvPr>
            <p:ph type="body" idx="1"/>
          </p:nvPr>
        </p:nvSpPr>
        <p:spPr>
          <a:xfrm>
            <a:off x="3304500" y="2408605"/>
            <a:ext cx="6140400" cy="6419100"/>
          </a:xfrm>
          <a:prstGeom prst="rect">
            <a:avLst/>
          </a:prstGeom>
        </p:spPr>
        <p:txBody>
          <a:bodyPr spcFirstLastPara="1" wrap="square" lIns="91425" tIns="91425" rIns="91425" bIns="91425" anchor="t" anchorCtr="0">
            <a:noAutofit/>
          </a:bodyPr>
          <a:lstStyle/>
          <a:p>
            <a:pPr marL="0" indent="0">
              <a:spcBef>
                <a:spcPts val="0"/>
              </a:spcBef>
              <a:buClr>
                <a:schemeClr val="dk1"/>
              </a:buClr>
              <a:buSzPts val="1100"/>
              <a:buNone/>
            </a:pPr>
            <a:r>
              <a:rPr lang="en-US" sz="1900" b="1" dirty="0">
                <a:solidFill>
                  <a:schemeClr val="lt1"/>
                </a:solidFill>
                <a:latin typeface="Calibri"/>
                <a:ea typeface="Calibri"/>
                <a:cs typeface="Calibri"/>
                <a:sym typeface="Calibri"/>
              </a:rPr>
              <a:t>Materials Needed:</a:t>
            </a:r>
            <a:endParaRPr sz="1900" b="1" dirty="0">
              <a:solidFill>
                <a:schemeClr val="lt1"/>
              </a:solidFill>
              <a:latin typeface="Calibri"/>
              <a:ea typeface="Calibri"/>
              <a:cs typeface="Calibri"/>
              <a:sym typeface="Calibri"/>
            </a:endParaRPr>
          </a:p>
          <a:p>
            <a:pPr marL="0" indent="0">
              <a:spcBef>
                <a:spcPts val="0"/>
              </a:spcBef>
              <a:buClr>
                <a:schemeClr val="dk1"/>
              </a:buClr>
              <a:buSzPts val="1100"/>
              <a:buNone/>
            </a:pPr>
            <a:endParaRPr sz="1400" b="1" dirty="0">
              <a:solidFill>
                <a:schemeClr val="lt1"/>
              </a:solidFill>
              <a:latin typeface="Calibri"/>
              <a:ea typeface="Calibri"/>
              <a:cs typeface="Calibri"/>
              <a:sym typeface="Calibri"/>
            </a:endParaRPr>
          </a:p>
          <a:p>
            <a:pPr marL="0" indent="0">
              <a:spcBef>
                <a:spcPts val="0"/>
              </a:spcBef>
              <a:buClr>
                <a:schemeClr val="dk1"/>
              </a:buClr>
              <a:buSzPts val="1100"/>
              <a:buNone/>
            </a:pPr>
            <a:r>
              <a:rPr lang="en-US" sz="1900" b="1" dirty="0">
                <a:solidFill>
                  <a:schemeClr val="lt1"/>
                </a:solidFill>
                <a:latin typeface="Calibri"/>
                <a:ea typeface="Calibri"/>
                <a:cs typeface="Calibri"/>
                <a:sym typeface="Calibri"/>
              </a:rPr>
              <a:t>*Pair of scissors</a:t>
            </a:r>
            <a:endParaRPr sz="1900" b="1" dirty="0">
              <a:solidFill>
                <a:schemeClr val="lt1"/>
              </a:solidFill>
              <a:latin typeface="Calibri"/>
              <a:ea typeface="Calibri"/>
              <a:cs typeface="Calibri"/>
              <a:sym typeface="Calibri"/>
            </a:endParaRPr>
          </a:p>
          <a:p>
            <a:pPr marL="0" indent="0">
              <a:spcBef>
                <a:spcPts val="0"/>
              </a:spcBef>
              <a:buClr>
                <a:schemeClr val="dk1"/>
              </a:buClr>
              <a:buSzPts val="1100"/>
              <a:buNone/>
            </a:pPr>
            <a:r>
              <a:rPr lang="en-US" sz="1900" b="1" dirty="0">
                <a:solidFill>
                  <a:schemeClr val="lt1"/>
                </a:solidFill>
                <a:latin typeface="Calibri"/>
                <a:ea typeface="Calibri"/>
                <a:cs typeface="Calibri"/>
                <a:sym typeface="Calibri"/>
              </a:rPr>
              <a:t>*Two straws</a:t>
            </a:r>
            <a:endParaRPr sz="1900" b="1" dirty="0">
              <a:solidFill>
                <a:schemeClr val="lt1"/>
              </a:solidFill>
              <a:latin typeface="Calibri"/>
              <a:ea typeface="Calibri"/>
              <a:cs typeface="Calibri"/>
              <a:sym typeface="Calibri"/>
            </a:endParaRPr>
          </a:p>
          <a:p>
            <a:pPr marL="0" indent="0">
              <a:spcBef>
                <a:spcPts val="0"/>
              </a:spcBef>
              <a:buClr>
                <a:schemeClr val="dk1"/>
              </a:buClr>
              <a:buSzPts val="1100"/>
              <a:buNone/>
            </a:pPr>
            <a:r>
              <a:rPr lang="en-US" sz="1900" b="1" dirty="0">
                <a:solidFill>
                  <a:schemeClr val="lt1"/>
                </a:solidFill>
                <a:latin typeface="Calibri"/>
                <a:ea typeface="Calibri"/>
                <a:cs typeface="Calibri"/>
                <a:sym typeface="Calibri"/>
              </a:rPr>
              <a:t>* Five index cards</a:t>
            </a:r>
            <a:endParaRPr sz="1900" b="1" dirty="0">
              <a:solidFill>
                <a:schemeClr val="lt1"/>
              </a:solidFill>
              <a:latin typeface="Calibri"/>
              <a:ea typeface="Calibri"/>
              <a:cs typeface="Calibri"/>
              <a:sym typeface="Calibri"/>
            </a:endParaRPr>
          </a:p>
          <a:p>
            <a:pPr marL="0" indent="0">
              <a:spcBef>
                <a:spcPts val="0"/>
              </a:spcBef>
              <a:buClr>
                <a:schemeClr val="dk1"/>
              </a:buClr>
              <a:buSzPts val="1100"/>
              <a:buNone/>
            </a:pPr>
            <a:r>
              <a:rPr lang="en-US" sz="1900" b="1" dirty="0">
                <a:solidFill>
                  <a:schemeClr val="lt1"/>
                </a:solidFill>
                <a:latin typeface="Calibri"/>
                <a:ea typeface="Calibri"/>
                <a:cs typeface="Calibri"/>
                <a:sym typeface="Calibri"/>
              </a:rPr>
              <a:t>*Clear tape</a:t>
            </a:r>
            <a:r>
              <a:rPr lang="en-US" sz="1800" b="1" dirty="0">
                <a:solidFill>
                  <a:schemeClr val="lt1"/>
                </a:solidFill>
                <a:latin typeface="Calibri"/>
                <a:ea typeface="Calibri"/>
                <a:cs typeface="Calibri"/>
                <a:sym typeface="Calibri"/>
              </a:rPr>
              <a:t> </a:t>
            </a:r>
            <a:endParaRPr dirty="0"/>
          </a:p>
        </p:txBody>
      </p:sp>
      <p:sp>
        <p:nvSpPr>
          <p:cNvPr id="626" name="Google Shape;626;p26"/>
          <p:cNvSpPr txBox="1"/>
          <p:nvPr/>
        </p:nvSpPr>
        <p:spPr>
          <a:xfrm>
            <a:off x="5171950" y="907967"/>
            <a:ext cx="3796500" cy="747300"/>
          </a:xfrm>
          <a:prstGeom prst="rect">
            <a:avLst/>
          </a:prstGeom>
          <a:noFill/>
          <a:ln>
            <a:noFill/>
          </a:ln>
        </p:spPr>
        <p:txBody>
          <a:bodyPr spcFirstLastPara="1" wrap="square" lIns="91425" tIns="91425" rIns="91425" bIns="91425" anchor="t" anchorCtr="0">
            <a:noAutofit/>
          </a:bodyPr>
          <a:lstStyle/>
          <a:p>
            <a:pPr algn="ctr"/>
            <a:r>
              <a:rPr lang="en-US" sz="2700">
                <a:solidFill>
                  <a:srgbClr val="FFFFFF"/>
                </a:solidFill>
                <a:latin typeface="Calibri"/>
                <a:ea typeface="Calibri"/>
                <a:cs typeface="Calibri"/>
                <a:sym typeface="Calibri"/>
              </a:rPr>
              <a:t>Engineering Activity</a:t>
            </a:r>
            <a:endParaRPr sz="3100">
              <a:solidFill>
                <a:srgbClr val="FFFFFF"/>
              </a:solidFill>
              <a:latin typeface="Calibri"/>
              <a:ea typeface="Calibri"/>
              <a:cs typeface="Calibri"/>
              <a:sym typeface="Calibri"/>
            </a:endParaRPr>
          </a:p>
        </p:txBody>
      </p:sp>
      <p:sp>
        <p:nvSpPr>
          <p:cNvPr id="7" name="Google Shape;717;p42"/>
          <p:cNvSpPr txBox="1">
            <a:spLocks/>
          </p:cNvSpPr>
          <p:nvPr/>
        </p:nvSpPr>
        <p:spPr>
          <a:xfrm>
            <a:off x="1009650" y="1326274"/>
            <a:ext cx="8952600" cy="46826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1pPr>
            <a:lvl2pPr marR="0" lvl="1"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2pPr>
            <a:lvl3pPr marR="0" lvl="2"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3pPr>
            <a:lvl4pPr marR="0" lvl="3"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4pPr>
            <a:lvl5pPr marR="0" lvl="4"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5pPr>
            <a:lvl6pPr marR="0" lvl="5"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6pPr>
            <a:lvl7pPr marR="0" lvl="6"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7pPr>
            <a:lvl8pPr marR="0" lvl="7"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8pPr>
            <a:lvl9pPr marR="0" lvl="8"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9pPr>
          </a:lstStyle>
          <a:p>
            <a:pPr marL="571500" indent="-571500">
              <a:buSzPct val="100000"/>
              <a:buFont typeface="Arial" panose="020B0604020202020204" pitchFamily="34" charset="0"/>
              <a:buChar char="•"/>
            </a:pPr>
            <a:r>
              <a:rPr lang="en-US" sz="4000" dirty="0" smtClean="0"/>
              <a:t>What is an engineer?</a:t>
            </a:r>
          </a:p>
          <a:p>
            <a:pPr marL="571500" indent="-571500">
              <a:buSzPct val="100000"/>
              <a:buFont typeface="Arial" panose="020B0604020202020204" pitchFamily="34" charset="0"/>
              <a:buChar char="•"/>
            </a:pPr>
            <a:r>
              <a:rPr lang="en-US" sz="4000" dirty="0" smtClean="0"/>
              <a:t>What are some of the different kinds of engineers?</a:t>
            </a:r>
          </a:p>
          <a:p>
            <a:pPr marL="571500" indent="-571500">
              <a:buSzPct val="100000"/>
              <a:buFont typeface="Arial" panose="020B0604020202020204" pitchFamily="34" charset="0"/>
              <a:buChar char="•"/>
            </a:pPr>
            <a:r>
              <a:rPr lang="en-US" sz="4000" dirty="0" smtClean="0"/>
              <a:t>How do engineers make the world a better place?</a:t>
            </a:r>
            <a:endParaRPr lang="en-US" sz="4000" dirty="0"/>
          </a:p>
        </p:txBody>
      </p:sp>
    </p:spTree>
    <p:extLst>
      <p:ext uri="{BB962C8B-B14F-4D97-AF65-F5344CB8AC3E}">
        <p14:creationId xmlns:p14="http://schemas.microsoft.com/office/powerpoint/2010/main" val="1621472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pic>
        <p:nvPicPr>
          <p:cNvPr id="712" name="Google Shape;712;p41" descr="Directed by: Lance Acord&#10;Production Co: Park Pictures" title="Meet Molly, the Kid Who Never Stops Inventing   GE Commercial">
            <a:hlinkClick r:id="rId3"/>
          </p:cNvPr>
          <p:cNvPicPr preferRelativeResize="0"/>
          <p:nvPr/>
        </p:nvPicPr>
        <p:blipFill>
          <a:blip r:embed="rId4">
            <a:alphaModFix/>
          </a:blip>
          <a:stretch>
            <a:fillRect/>
          </a:stretch>
        </p:blipFill>
        <p:spPr>
          <a:xfrm>
            <a:off x="152400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23"/>
          <p:cNvSpPr txBox="1">
            <a:spLocks noGrp="1"/>
          </p:cNvSpPr>
          <p:nvPr>
            <p:ph type="ctrTitle"/>
          </p:nvPr>
        </p:nvSpPr>
        <p:spPr>
          <a:xfrm>
            <a:off x="1524000" y="68975"/>
            <a:ext cx="8952600" cy="2403900"/>
          </a:xfrm>
          <a:prstGeom prst="rect">
            <a:avLst/>
          </a:prstGeom>
          <a:noFill/>
          <a:ln>
            <a:noFill/>
          </a:ln>
        </p:spPr>
        <p:txBody>
          <a:bodyPr spcFirstLastPara="1" wrap="square" lIns="91425" tIns="91425" rIns="91425" bIns="91425" anchor="ctr" anchorCtr="0">
            <a:noAutofit/>
          </a:bodyPr>
          <a:lstStyle/>
          <a:p>
            <a:pPr algn="ctr"/>
            <a:r>
              <a:rPr lang="en-US" dirty="0" smtClean="0"/>
              <a:t>Continue engineering your world’s best glider.</a:t>
            </a:r>
            <a:br>
              <a:rPr lang="en-US" dirty="0" smtClean="0"/>
            </a:br>
            <a:r>
              <a:rPr lang="en-US" dirty="0" smtClean="0"/>
              <a:t>How far will it go?</a:t>
            </a:r>
            <a:endParaRPr dirty="0"/>
          </a:p>
        </p:txBody>
      </p:sp>
      <p:pic>
        <p:nvPicPr>
          <p:cNvPr id="605" name="Google Shape;605;p23"/>
          <p:cNvPicPr preferRelativeResize="0"/>
          <p:nvPr/>
        </p:nvPicPr>
        <p:blipFill rotWithShape="1">
          <a:blip r:embed="rId3">
            <a:alphaModFix/>
          </a:blip>
          <a:srcRect/>
          <a:stretch/>
        </p:blipFill>
        <p:spPr>
          <a:xfrm>
            <a:off x="4036325" y="2675325"/>
            <a:ext cx="3927950" cy="1385000"/>
          </a:xfrm>
          <a:prstGeom prst="rect">
            <a:avLst/>
          </a:prstGeom>
          <a:noFill/>
          <a:ln>
            <a:noFill/>
          </a:ln>
        </p:spPr>
      </p:pic>
      <p:sp>
        <p:nvSpPr>
          <p:cNvPr id="2" name="Rectangle 1"/>
          <p:cNvSpPr/>
          <p:nvPr/>
        </p:nvSpPr>
        <p:spPr>
          <a:xfrm>
            <a:off x="5978820" y="3275113"/>
            <a:ext cx="234360" cy="307777"/>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362084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solidFill>
                  <a:srgbClr val="2E74B5"/>
                </a:solidFill>
                <a:latin typeface="Arial" panose="020B0604020202020204" pitchFamily="34" charset="0"/>
              </a:rPr>
              <a:t>What</a:t>
            </a:r>
            <a:r>
              <a:rPr lang="en-US" sz="6000" dirty="0">
                <a:solidFill>
                  <a:srgbClr val="000000"/>
                </a:solidFill>
                <a:latin typeface="Arial" panose="020B0604020202020204" pitchFamily="34" charset="0"/>
              </a:rPr>
              <a:t>, </a:t>
            </a:r>
            <a:r>
              <a:rPr lang="en-US" sz="6000" dirty="0">
                <a:solidFill>
                  <a:srgbClr val="C45911"/>
                </a:solidFill>
                <a:latin typeface="Arial" panose="020B0604020202020204" pitchFamily="34" charset="0"/>
              </a:rPr>
              <a:t>Why</a:t>
            </a:r>
            <a:r>
              <a:rPr lang="en-US" sz="6000" dirty="0">
                <a:solidFill>
                  <a:srgbClr val="000000"/>
                </a:solidFill>
                <a:latin typeface="Arial" panose="020B0604020202020204" pitchFamily="34" charset="0"/>
              </a:rPr>
              <a:t>, </a:t>
            </a:r>
            <a:r>
              <a:rPr lang="en-US" sz="6000" dirty="0">
                <a:solidFill>
                  <a:srgbClr val="538135"/>
                </a:solidFill>
                <a:latin typeface="Arial" panose="020B0604020202020204" pitchFamily="34" charset="0"/>
              </a:rPr>
              <a:t>How</a:t>
            </a:r>
            <a:endParaRPr lang="en-US" sz="6000" dirty="0"/>
          </a:p>
        </p:txBody>
      </p:sp>
      <p:sp>
        <p:nvSpPr>
          <p:cNvPr id="3" name="Text Placeholder 2"/>
          <p:cNvSpPr>
            <a:spLocks noGrp="1"/>
          </p:cNvSpPr>
          <p:nvPr>
            <p:ph type="body" idx="1"/>
          </p:nvPr>
        </p:nvSpPr>
        <p:spPr>
          <a:xfrm>
            <a:off x="997233" y="1443333"/>
            <a:ext cx="8187200" cy="5120884"/>
          </a:xfrm>
        </p:spPr>
        <p:txBody>
          <a:bodyPr/>
          <a:lstStyle/>
          <a:p>
            <a:pPr marL="69850" indent="0">
              <a:buNone/>
            </a:pPr>
            <a:r>
              <a:rPr lang="en-US" sz="4600" dirty="0">
                <a:solidFill>
                  <a:srgbClr val="2E74B5"/>
                </a:solidFill>
                <a:latin typeface="Arial" panose="020B0604020202020204" pitchFamily="34" charset="0"/>
              </a:rPr>
              <a:t>Experience using the IDEAS Engineering Journal</a:t>
            </a:r>
            <a:r>
              <a:rPr lang="en-US" sz="4600" dirty="0">
                <a:solidFill>
                  <a:srgbClr val="000000"/>
                </a:solidFill>
                <a:latin typeface="Arial" panose="020B0604020202020204" pitchFamily="34" charset="0"/>
              </a:rPr>
              <a:t> </a:t>
            </a:r>
            <a:r>
              <a:rPr lang="en-US" sz="4600" dirty="0">
                <a:solidFill>
                  <a:srgbClr val="C45911"/>
                </a:solidFill>
                <a:latin typeface="Arial" panose="020B0604020202020204" pitchFamily="34" charset="0"/>
              </a:rPr>
              <a:t>to see how it helps guide you through the improvement of existing designs </a:t>
            </a:r>
            <a:r>
              <a:rPr lang="en-US" sz="4600" dirty="0">
                <a:solidFill>
                  <a:srgbClr val="538135"/>
                </a:solidFill>
                <a:latin typeface="Arial" panose="020B0604020202020204" pitchFamily="34" charset="0"/>
              </a:rPr>
              <a:t>by engineering the world’s best glider.</a:t>
            </a:r>
            <a:endParaRPr lang="en-US" sz="4600" dirty="0"/>
          </a:p>
        </p:txBody>
      </p:sp>
    </p:spTree>
    <p:extLst>
      <p:ext uri="{BB962C8B-B14F-4D97-AF65-F5344CB8AC3E}">
        <p14:creationId xmlns:p14="http://schemas.microsoft.com/office/powerpoint/2010/main" val="77177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pic>
        <p:nvPicPr>
          <p:cNvPr id="617" name="Google Shape;617;p25" title="Ideas Are Scary   GE Commercial">
            <a:hlinkClick r:id="rId3"/>
          </p:cNvPr>
          <p:cNvPicPr preferRelativeResize="0"/>
          <p:nvPr/>
        </p:nvPicPr>
        <p:blipFill>
          <a:blip r:embed="rId4">
            <a:alphaModFix/>
          </a:blip>
          <a:stretch>
            <a:fillRect/>
          </a:stretch>
        </p:blipFill>
        <p:spPr>
          <a:xfrm>
            <a:off x="1508265" y="0"/>
            <a:ext cx="9135835" cy="68580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6"/>
          <p:cNvSpPr txBox="1">
            <a:spLocks noGrp="1"/>
          </p:cNvSpPr>
          <p:nvPr>
            <p:ph type="title"/>
          </p:nvPr>
        </p:nvSpPr>
        <p:spPr>
          <a:xfrm>
            <a:off x="2271925" y="400052"/>
            <a:ext cx="6140400" cy="747300"/>
          </a:xfrm>
          <a:prstGeom prst="rect">
            <a:avLst/>
          </a:prstGeom>
        </p:spPr>
        <p:txBody>
          <a:bodyPr spcFirstLastPara="1" wrap="square" lIns="91425" tIns="91425" rIns="91425" bIns="91425" anchor="b" anchorCtr="0">
            <a:noAutofit/>
          </a:bodyPr>
          <a:lstStyle/>
          <a:p>
            <a:r>
              <a:rPr lang="en-US" sz="3100"/>
              <a:t>IDEAS Engineering Glider</a:t>
            </a:r>
            <a:endParaRPr sz="3100"/>
          </a:p>
        </p:txBody>
      </p:sp>
      <p:sp>
        <p:nvSpPr>
          <p:cNvPr id="623" name="Google Shape;623;p26"/>
          <p:cNvSpPr txBox="1">
            <a:spLocks noGrp="1"/>
          </p:cNvSpPr>
          <p:nvPr>
            <p:ph type="body" idx="1"/>
          </p:nvPr>
        </p:nvSpPr>
        <p:spPr>
          <a:xfrm>
            <a:off x="3304500" y="2408605"/>
            <a:ext cx="6140400" cy="6419100"/>
          </a:xfrm>
          <a:prstGeom prst="rect">
            <a:avLst/>
          </a:prstGeom>
        </p:spPr>
        <p:txBody>
          <a:bodyPr spcFirstLastPara="1" wrap="square" lIns="91425" tIns="91425" rIns="91425" bIns="91425" anchor="t" anchorCtr="0">
            <a:noAutofit/>
          </a:bodyPr>
          <a:lstStyle/>
          <a:p>
            <a:pPr marL="0" indent="0">
              <a:spcBef>
                <a:spcPts val="0"/>
              </a:spcBef>
              <a:buClr>
                <a:schemeClr val="dk1"/>
              </a:buClr>
              <a:buSzPts val="1100"/>
              <a:buNone/>
            </a:pPr>
            <a:r>
              <a:rPr lang="en-US" sz="1900" b="1">
                <a:solidFill>
                  <a:schemeClr val="lt1"/>
                </a:solidFill>
                <a:latin typeface="Calibri"/>
                <a:ea typeface="Calibri"/>
                <a:cs typeface="Calibri"/>
                <a:sym typeface="Calibri"/>
              </a:rPr>
              <a:t>Materials Needed:</a:t>
            </a:r>
            <a:endParaRPr sz="1900" b="1">
              <a:solidFill>
                <a:schemeClr val="lt1"/>
              </a:solidFill>
              <a:latin typeface="Calibri"/>
              <a:ea typeface="Calibri"/>
              <a:cs typeface="Calibri"/>
              <a:sym typeface="Calibri"/>
            </a:endParaRPr>
          </a:p>
          <a:p>
            <a:pPr marL="0" indent="0">
              <a:spcBef>
                <a:spcPts val="0"/>
              </a:spcBef>
              <a:buClr>
                <a:schemeClr val="dk1"/>
              </a:buClr>
              <a:buSzPts val="1100"/>
              <a:buNone/>
            </a:pPr>
            <a:endParaRPr sz="1400" b="1">
              <a:solidFill>
                <a:schemeClr val="lt1"/>
              </a:solidFill>
              <a:latin typeface="Calibri"/>
              <a:ea typeface="Calibri"/>
              <a:cs typeface="Calibri"/>
              <a:sym typeface="Calibri"/>
            </a:endParaRPr>
          </a:p>
          <a:p>
            <a:pPr marL="0" indent="0">
              <a:spcBef>
                <a:spcPts val="0"/>
              </a:spcBef>
              <a:buClr>
                <a:schemeClr val="dk1"/>
              </a:buClr>
              <a:buSzPts val="1100"/>
              <a:buNone/>
            </a:pPr>
            <a:r>
              <a:rPr lang="en-US" sz="1900" b="1">
                <a:solidFill>
                  <a:schemeClr val="lt1"/>
                </a:solidFill>
                <a:latin typeface="Calibri"/>
                <a:ea typeface="Calibri"/>
                <a:cs typeface="Calibri"/>
                <a:sym typeface="Calibri"/>
              </a:rPr>
              <a:t>*Pair of scissors</a:t>
            </a:r>
            <a:endParaRPr sz="1900" b="1">
              <a:solidFill>
                <a:schemeClr val="lt1"/>
              </a:solidFill>
              <a:latin typeface="Calibri"/>
              <a:ea typeface="Calibri"/>
              <a:cs typeface="Calibri"/>
              <a:sym typeface="Calibri"/>
            </a:endParaRPr>
          </a:p>
          <a:p>
            <a:pPr marL="0" indent="0">
              <a:spcBef>
                <a:spcPts val="0"/>
              </a:spcBef>
              <a:buClr>
                <a:schemeClr val="dk1"/>
              </a:buClr>
              <a:buSzPts val="1100"/>
              <a:buNone/>
            </a:pPr>
            <a:r>
              <a:rPr lang="en-US" sz="1900" b="1">
                <a:solidFill>
                  <a:schemeClr val="lt1"/>
                </a:solidFill>
                <a:latin typeface="Calibri"/>
                <a:ea typeface="Calibri"/>
                <a:cs typeface="Calibri"/>
                <a:sym typeface="Calibri"/>
              </a:rPr>
              <a:t>*Two straws</a:t>
            </a:r>
            <a:endParaRPr sz="1900" b="1">
              <a:solidFill>
                <a:schemeClr val="lt1"/>
              </a:solidFill>
              <a:latin typeface="Calibri"/>
              <a:ea typeface="Calibri"/>
              <a:cs typeface="Calibri"/>
              <a:sym typeface="Calibri"/>
            </a:endParaRPr>
          </a:p>
          <a:p>
            <a:pPr marL="0" indent="0">
              <a:spcBef>
                <a:spcPts val="0"/>
              </a:spcBef>
              <a:buClr>
                <a:schemeClr val="dk1"/>
              </a:buClr>
              <a:buSzPts val="1100"/>
              <a:buNone/>
            </a:pPr>
            <a:r>
              <a:rPr lang="en-US" sz="1900" b="1">
                <a:solidFill>
                  <a:schemeClr val="lt1"/>
                </a:solidFill>
                <a:latin typeface="Calibri"/>
                <a:ea typeface="Calibri"/>
                <a:cs typeface="Calibri"/>
                <a:sym typeface="Calibri"/>
              </a:rPr>
              <a:t>* Five index cards</a:t>
            </a:r>
            <a:endParaRPr sz="1900" b="1">
              <a:solidFill>
                <a:schemeClr val="lt1"/>
              </a:solidFill>
              <a:latin typeface="Calibri"/>
              <a:ea typeface="Calibri"/>
              <a:cs typeface="Calibri"/>
              <a:sym typeface="Calibri"/>
            </a:endParaRPr>
          </a:p>
          <a:p>
            <a:pPr marL="0" indent="0">
              <a:spcBef>
                <a:spcPts val="0"/>
              </a:spcBef>
              <a:buClr>
                <a:schemeClr val="dk1"/>
              </a:buClr>
              <a:buSzPts val="1100"/>
              <a:buNone/>
            </a:pPr>
            <a:r>
              <a:rPr lang="en-US" sz="1900" b="1">
                <a:solidFill>
                  <a:schemeClr val="lt1"/>
                </a:solidFill>
                <a:latin typeface="Calibri"/>
                <a:ea typeface="Calibri"/>
                <a:cs typeface="Calibri"/>
                <a:sym typeface="Calibri"/>
              </a:rPr>
              <a:t>*Clear tape</a:t>
            </a:r>
            <a:r>
              <a:rPr lang="en-US" sz="1800" b="1">
                <a:solidFill>
                  <a:schemeClr val="lt1"/>
                </a:solidFill>
                <a:latin typeface="Calibri"/>
                <a:ea typeface="Calibri"/>
                <a:cs typeface="Calibri"/>
                <a:sym typeface="Calibri"/>
              </a:rPr>
              <a:t> </a:t>
            </a:r>
            <a:endParaRPr/>
          </a:p>
        </p:txBody>
      </p:sp>
      <p:pic>
        <p:nvPicPr>
          <p:cNvPr id="625" name="Google Shape;625;p26"/>
          <p:cNvPicPr preferRelativeResize="0">
            <a:picLocks noChangeAspect="1"/>
          </p:cNvPicPr>
          <p:nvPr/>
        </p:nvPicPr>
        <p:blipFill>
          <a:blip r:embed="rId3">
            <a:alphaModFix/>
          </a:blip>
          <a:stretch>
            <a:fillRect/>
          </a:stretch>
        </p:blipFill>
        <p:spPr>
          <a:xfrm>
            <a:off x="4740727" y="1409316"/>
            <a:ext cx="5050851" cy="4877080"/>
          </a:xfrm>
          <a:prstGeom prst="rect">
            <a:avLst/>
          </a:prstGeom>
          <a:noFill/>
          <a:ln>
            <a:noFill/>
          </a:ln>
        </p:spPr>
      </p:pic>
      <p:sp>
        <p:nvSpPr>
          <p:cNvPr id="626" name="Google Shape;626;p26"/>
          <p:cNvSpPr txBox="1"/>
          <p:nvPr/>
        </p:nvSpPr>
        <p:spPr>
          <a:xfrm>
            <a:off x="5171950" y="907967"/>
            <a:ext cx="3796500" cy="747300"/>
          </a:xfrm>
          <a:prstGeom prst="rect">
            <a:avLst/>
          </a:prstGeom>
          <a:noFill/>
          <a:ln>
            <a:noFill/>
          </a:ln>
        </p:spPr>
        <p:txBody>
          <a:bodyPr spcFirstLastPara="1" wrap="square" lIns="91425" tIns="91425" rIns="91425" bIns="91425" anchor="t" anchorCtr="0">
            <a:noAutofit/>
          </a:bodyPr>
          <a:lstStyle/>
          <a:p>
            <a:pPr algn="ctr"/>
            <a:r>
              <a:rPr lang="en-US" sz="2700">
                <a:solidFill>
                  <a:srgbClr val="FFFFFF"/>
                </a:solidFill>
                <a:latin typeface="Calibri"/>
                <a:ea typeface="Calibri"/>
                <a:cs typeface="Calibri"/>
                <a:sym typeface="Calibri"/>
              </a:rPr>
              <a:t>Engineering Activity</a:t>
            </a:r>
            <a:endParaRPr sz="3100">
              <a:solidFill>
                <a:srgbClr val="FFFFFF"/>
              </a:solidFill>
              <a:latin typeface="Calibri"/>
              <a:ea typeface="Calibri"/>
              <a:cs typeface="Calibri"/>
              <a:sym typeface="Calibri"/>
            </a:endParaRPr>
          </a:p>
        </p:txBody>
      </p:sp>
      <p:sp>
        <p:nvSpPr>
          <p:cNvPr id="627" name="Google Shape;627;p26"/>
          <p:cNvSpPr txBox="1"/>
          <p:nvPr/>
        </p:nvSpPr>
        <p:spPr>
          <a:xfrm>
            <a:off x="1134836" y="1409316"/>
            <a:ext cx="3445328" cy="4877080"/>
          </a:xfrm>
          <a:prstGeom prst="rect">
            <a:avLst/>
          </a:prstGeom>
          <a:noFill/>
          <a:ln>
            <a:noFill/>
          </a:ln>
        </p:spPr>
        <p:txBody>
          <a:bodyPr spcFirstLastPara="1" wrap="square" lIns="91425" tIns="91425" rIns="91425" bIns="91425" anchor="t" anchorCtr="0">
            <a:noAutofit/>
          </a:bodyPr>
          <a:lstStyle/>
          <a:p>
            <a:r>
              <a:rPr lang="en-US" sz="3200" dirty="0">
                <a:latin typeface="Calibri"/>
                <a:ea typeface="Calibri"/>
                <a:cs typeface="Calibri"/>
                <a:sym typeface="Calibri"/>
              </a:rPr>
              <a:t>Materials:</a:t>
            </a:r>
            <a:endParaRPr lang="en-US" sz="2900" dirty="0" smtClean="0">
              <a:latin typeface="Dosis"/>
              <a:ea typeface="Dosis"/>
              <a:cs typeface="Dosis"/>
              <a:sym typeface="Dosis"/>
            </a:endParaRPr>
          </a:p>
          <a:p>
            <a:pPr marL="457200" indent="-457200">
              <a:buFont typeface="Arial" panose="020B0604020202020204" pitchFamily="34" charset="0"/>
              <a:buChar char="•"/>
            </a:pPr>
            <a:r>
              <a:rPr lang="en-US" sz="2900" dirty="0" smtClean="0">
                <a:latin typeface="Dosis"/>
                <a:ea typeface="Dosis"/>
                <a:cs typeface="Dosis"/>
                <a:sym typeface="Dosis"/>
              </a:rPr>
              <a:t>index </a:t>
            </a:r>
            <a:r>
              <a:rPr lang="en-US" sz="2900" dirty="0">
                <a:latin typeface="Dosis"/>
                <a:ea typeface="Dosis"/>
                <a:cs typeface="Dosis"/>
                <a:sym typeface="Dosis"/>
              </a:rPr>
              <a:t>cards</a:t>
            </a:r>
            <a:endParaRPr sz="2900" dirty="0">
              <a:latin typeface="Dosis"/>
              <a:ea typeface="Dosis"/>
              <a:cs typeface="Dosis"/>
              <a:sym typeface="Dosis"/>
            </a:endParaRPr>
          </a:p>
          <a:p>
            <a:pPr marL="457200" indent="-457200">
              <a:buFont typeface="Arial" panose="020B0604020202020204" pitchFamily="34" charset="0"/>
              <a:buChar char="•"/>
            </a:pPr>
            <a:r>
              <a:rPr lang="en-US" sz="2900" dirty="0" smtClean="0">
                <a:latin typeface="Dosis"/>
                <a:ea typeface="Dosis"/>
                <a:cs typeface="Dosis"/>
                <a:sym typeface="Dosis"/>
              </a:rPr>
              <a:t>straws</a:t>
            </a:r>
            <a:endParaRPr sz="2900" dirty="0">
              <a:latin typeface="Dosis"/>
              <a:ea typeface="Dosis"/>
              <a:cs typeface="Dosis"/>
              <a:sym typeface="Dosis"/>
            </a:endParaRPr>
          </a:p>
          <a:p>
            <a:pPr marL="457200" indent="-457200">
              <a:buFont typeface="Arial" panose="020B0604020202020204" pitchFamily="34" charset="0"/>
              <a:buChar char="•"/>
            </a:pPr>
            <a:r>
              <a:rPr lang="en-US" sz="2900" dirty="0" smtClean="0">
                <a:latin typeface="Dosis"/>
                <a:ea typeface="Dosis"/>
                <a:cs typeface="Dosis"/>
                <a:sym typeface="Dosis"/>
              </a:rPr>
              <a:t>tape</a:t>
            </a:r>
            <a:endParaRPr sz="2900" dirty="0">
              <a:latin typeface="Dosis"/>
              <a:ea typeface="Dosis"/>
              <a:cs typeface="Dosis"/>
              <a:sym typeface="Dosis"/>
            </a:endParaRPr>
          </a:p>
          <a:p>
            <a:pPr marL="457200" indent="-457200">
              <a:buFont typeface="Arial" panose="020B0604020202020204" pitchFamily="34" charset="0"/>
              <a:buChar char="•"/>
            </a:pPr>
            <a:r>
              <a:rPr lang="en-US" sz="2900" dirty="0" smtClean="0">
                <a:latin typeface="Dosis"/>
                <a:ea typeface="Dosis"/>
                <a:cs typeface="Dosis"/>
                <a:sym typeface="Dosis"/>
              </a:rPr>
              <a:t>scissors</a:t>
            </a:r>
            <a:endParaRPr sz="2900" dirty="0">
              <a:latin typeface="Dosis"/>
              <a:ea typeface="Dosis"/>
              <a:cs typeface="Dosis"/>
              <a:sym typeface="Dosis"/>
            </a:endParaRPr>
          </a:p>
          <a:p>
            <a:pPr marL="457200" indent="-457200">
              <a:buFont typeface="Arial" panose="020B0604020202020204" pitchFamily="34" charset="0"/>
              <a:buChar char="•"/>
            </a:pPr>
            <a:r>
              <a:rPr lang="en-US" sz="2900" dirty="0" smtClean="0">
                <a:latin typeface="Dosis"/>
                <a:ea typeface="Dosis"/>
                <a:cs typeface="Dosis"/>
                <a:sym typeface="Dosis"/>
              </a:rPr>
              <a:t>Pencil</a:t>
            </a:r>
          </a:p>
          <a:p>
            <a:pPr marL="457200" indent="-457200">
              <a:buFont typeface="Arial" panose="020B0604020202020204" pitchFamily="34" charset="0"/>
              <a:buChar char="•"/>
            </a:pPr>
            <a:r>
              <a:rPr lang="en-US" sz="2900" dirty="0" smtClean="0">
                <a:latin typeface="Dosis"/>
                <a:ea typeface="Dosis"/>
                <a:cs typeface="Dosis"/>
                <a:sym typeface="Dosis"/>
              </a:rPr>
              <a:t>IDEAS </a:t>
            </a:r>
            <a:r>
              <a:rPr lang="en-US" sz="2900" dirty="0">
                <a:latin typeface="Dosis"/>
                <a:ea typeface="Dosis"/>
                <a:cs typeface="Dosis"/>
                <a:sym typeface="Dosis"/>
              </a:rPr>
              <a:t>Engineering </a:t>
            </a:r>
            <a:r>
              <a:rPr lang="en-US" sz="2900" dirty="0" smtClean="0">
                <a:latin typeface="Dosis"/>
                <a:ea typeface="Dosis"/>
                <a:cs typeface="Dosis"/>
                <a:sym typeface="Dosis"/>
              </a:rPr>
              <a:t>Journal</a:t>
            </a:r>
            <a:endParaRPr lang="en-US" sz="2900" dirty="0">
              <a:latin typeface="Dosis"/>
              <a:ea typeface="Dosis"/>
              <a:cs typeface="Dosis"/>
              <a:sym typeface="Dosis"/>
            </a:endParaRPr>
          </a:p>
          <a:p>
            <a:pPr marL="457200" indent="-457200">
              <a:buFont typeface="Arial" panose="020B0604020202020204" pitchFamily="34" charset="0"/>
              <a:buChar char="•"/>
            </a:pPr>
            <a:endParaRPr sz="2900" dirty="0">
              <a:latin typeface="Dosis"/>
              <a:ea typeface="Dosis"/>
              <a:cs typeface="Dosis"/>
              <a:sym typeface="Dosi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27"/>
          <p:cNvSpPr txBox="1"/>
          <p:nvPr/>
        </p:nvSpPr>
        <p:spPr>
          <a:xfrm>
            <a:off x="1981000" y="1747633"/>
            <a:ext cx="1464300" cy="349500"/>
          </a:xfrm>
          <a:prstGeom prst="rect">
            <a:avLst/>
          </a:prstGeom>
          <a:solidFill>
            <a:srgbClr val="FFFFFF"/>
          </a:solidFill>
          <a:ln>
            <a:noFill/>
          </a:ln>
        </p:spPr>
        <p:txBody>
          <a:bodyPr spcFirstLastPara="1" wrap="square" lIns="91425" tIns="91425" rIns="91425" bIns="91425" anchor="t" anchorCtr="0">
            <a:noAutofit/>
          </a:bodyPr>
          <a:lstStyle/>
          <a:p>
            <a:endParaRPr>
              <a:latin typeface="Calibri"/>
              <a:ea typeface="Calibri"/>
              <a:cs typeface="Calibri"/>
              <a:sym typeface="Calibri"/>
            </a:endParaRPr>
          </a:p>
        </p:txBody>
      </p:sp>
      <p:sp>
        <p:nvSpPr>
          <p:cNvPr id="634" name="Google Shape;634;p27"/>
          <p:cNvSpPr txBox="1"/>
          <p:nvPr/>
        </p:nvSpPr>
        <p:spPr>
          <a:xfrm>
            <a:off x="1141447" y="615679"/>
            <a:ext cx="6282600" cy="801300"/>
          </a:xfrm>
          <a:prstGeom prst="rect">
            <a:avLst/>
          </a:prstGeom>
          <a:noFill/>
          <a:ln>
            <a:noFill/>
          </a:ln>
        </p:spPr>
        <p:txBody>
          <a:bodyPr spcFirstLastPara="1" wrap="square" lIns="91425" tIns="91425" rIns="91425" bIns="91425" anchor="t" anchorCtr="0">
            <a:noAutofit/>
          </a:bodyPr>
          <a:lstStyle/>
          <a:p>
            <a:pPr>
              <a:lnSpc>
                <a:spcPct val="90000"/>
              </a:lnSpc>
            </a:pPr>
            <a:r>
              <a:rPr lang="en-US" sz="4300" dirty="0">
                <a:solidFill>
                  <a:schemeClr val="dk1"/>
                </a:solidFill>
                <a:latin typeface="Calibri"/>
                <a:ea typeface="Calibri"/>
                <a:cs typeface="Calibri"/>
                <a:sym typeface="Calibri"/>
              </a:rPr>
              <a:t>IDEAS Engineering Journal</a:t>
            </a:r>
            <a:endParaRPr sz="900" dirty="0"/>
          </a:p>
        </p:txBody>
      </p:sp>
      <p:pic>
        <p:nvPicPr>
          <p:cNvPr id="1026" name="Picture 2" descr="https://lh6.googleusercontent.com/zE3sJESJMbM6vFf4BxzWqT8H6yjOBrH4HzDhpyqyDC1f-iXEyn_ro4ocRu8A4WgzgrLbpRXjYDldOj4EkQUjcpe6iekNGKMHbSbzUvREleD82zu1q1KaszSVxtbyDOQlOZTSJEQDDk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47" y="1527197"/>
            <a:ext cx="5733301" cy="5110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4.googleusercontent.com/HRub9yL8kUR2kQLr-AWjtEB49WF3xEjJm4jJvzyuhoFZSe1gGUARGmBimmdWg1Yh-mHscf94JQhKFCmJ2q2jMzwJBHmuNnTyeivVN5_9YPp5vSMrc7gSw1eA48Oqwm7nI8W_NuFsN0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2750" y="-42769"/>
            <a:ext cx="4288972" cy="6902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Google Shape;640;p28" descr="FullSizeRender 20.jpg"/>
          <p:cNvPicPr preferRelativeResize="0"/>
          <p:nvPr/>
        </p:nvPicPr>
        <p:blipFill rotWithShape="1">
          <a:blip r:embed="rId3">
            <a:alphaModFix/>
          </a:blip>
          <a:srcRect/>
          <a:stretch/>
        </p:blipFill>
        <p:spPr>
          <a:xfrm>
            <a:off x="3289301" y="0"/>
            <a:ext cx="5595085" cy="68580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pic>
        <p:nvPicPr>
          <p:cNvPr id="645" name="Google Shape;645;p29" descr="FullSizeRender 27.jpg"/>
          <p:cNvPicPr preferRelativeResize="0"/>
          <p:nvPr/>
        </p:nvPicPr>
        <p:blipFill rotWithShape="1">
          <a:blip r:embed="rId3">
            <a:alphaModFix/>
          </a:blip>
          <a:srcRect/>
          <a:stretch/>
        </p:blipFill>
        <p:spPr>
          <a:xfrm>
            <a:off x="3873501" y="0"/>
            <a:ext cx="4438245" cy="68580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650" name="Google Shape;650;p30" descr="FullSizeRender 31.jpg"/>
          <p:cNvPicPr preferRelativeResize="0"/>
          <p:nvPr/>
        </p:nvPicPr>
        <p:blipFill rotWithShape="1">
          <a:blip r:embed="rId3">
            <a:alphaModFix/>
          </a:blip>
          <a:srcRect/>
          <a:stretch/>
        </p:blipFill>
        <p:spPr>
          <a:xfrm>
            <a:off x="2362201" y="0"/>
            <a:ext cx="7446237" cy="68580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3537</TotalTime>
  <Words>1406</Words>
  <Application>Microsoft Office PowerPoint</Application>
  <PresentationFormat>Widescreen</PresentationFormat>
  <Paragraphs>99</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Dosis</vt:lpstr>
      <vt:lpstr>Merriweather Sans</vt:lpstr>
      <vt:lpstr>Sniglet</vt:lpstr>
      <vt:lpstr>Impact</vt:lpstr>
      <vt:lpstr>Arial</vt:lpstr>
      <vt:lpstr>Calibri</vt:lpstr>
      <vt:lpstr>Friar template</vt:lpstr>
      <vt:lpstr>Session 1: Engineering  World’s Best Glider Using IDEAS Engineering Journal</vt:lpstr>
      <vt:lpstr>What do we know about engineers?</vt:lpstr>
      <vt:lpstr>What, Why, How</vt:lpstr>
      <vt:lpstr>PowerPoint Presentation</vt:lpstr>
      <vt:lpstr>IDEAS Engineering Glider</vt:lpstr>
      <vt:lpstr>PowerPoint Presentation</vt:lpstr>
      <vt:lpstr>PowerPoint Presentation</vt:lpstr>
      <vt:lpstr>PowerPoint Presentation</vt:lpstr>
      <vt:lpstr>PowerPoint Presentation</vt:lpstr>
      <vt:lpstr>PowerPoint Presentation</vt:lpstr>
      <vt:lpstr>Original Design – Labeled Drawing</vt:lpstr>
      <vt:lpstr>Test it! Record observations in journals. Share observations.</vt:lpstr>
      <vt:lpstr>Modification 1</vt:lpstr>
      <vt:lpstr>PowerPoint Presentation</vt:lpstr>
      <vt:lpstr>PowerPoint Presentation</vt:lpstr>
      <vt:lpstr>Modification 1 - Labeled Diagram - Shape Change</vt:lpstr>
      <vt:lpstr>Test it! Record observations in journals. Share observations.</vt:lpstr>
      <vt:lpstr>Engineer it! Continue making modifications to your glider and working through the IDEAS Engineering Journal.  Be prepared to share your final designs at next session!</vt:lpstr>
      <vt:lpstr>Why engineer?  Where engineering might lead you?</vt:lpstr>
      <vt:lpstr>PowerPoint Presentation</vt:lpstr>
      <vt:lpstr>Continue engineering your world’s best glider. How far will it 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World’s Best Glider Using IDEAS Engineering Journal</dc:title>
  <dc:creator>DaNel Hogan</dc:creator>
  <cp:lastModifiedBy>DaNel Hogan</cp:lastModifiedBy>
  <cp:revision>23</cp:revision>
  <dcterms:modified xsi:type="dcterms:W3CDTF">2021-01-04T06:19:58Z</dcterms:modified>
</cp:coreProperties>
</file>