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7" y="4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ppity.net/rp.php?k=17Xk8mETxc-poZOrYBJcZH_3NSV-ewn79g5IMBE0ktv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lippity.net/rp.php?k=1EX21bkEJi6FsVHA7QZ0uMnGas38Nb07KH50bO_Izhj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03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Inspirations</a:t>
            </a:r>
            <a:endParaRPr/>
          </a:p>
        </p:txBody>
      </p:sp>
      <p:sp>
        <p:nvSpPr>
          <p:cNvPr id="55" name="Google Shape;55;p13">
            <a:hlinkClick r:id="rId3"/>
          </p:cNvPr>
          <p:cNvSpPr txBox="1">
            <a:spLocks noGrp="1"/>
          </p:cNvSpPr>
          <p:nvPr>
            <p:ph type="subTitle" idx="1"/>
          </p:nvPr>
        </p:nvSpPr>
        <p:spPr>
          <a:xfrm>
            <a:off x="2716500" y="2175450"/>
            <a:ext cx="3711000" cy="792600"/>
          </a:xfrm>
          <a:prstGeom prst="rect">
            <a:avLst/>
          </a:prstGeom>
          <a:solidFill>
            <a:srgbClr val="38761D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Design a…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>
            <a:hlinkClick r:id="rId4"/>
          </p:cNvPr>
          <p:cNvSpPr txBox="1">
            <a:spLocks noGrp="1"/>
          </p:cNvSpPr>
          <p:nvPr>
            <p:ph type="subTitle" idx="1"/>
          </p:nvPr>
        </p:nvSpPr>
        <p:spPr>
          <a:xfrm>
            <a:off x="2716500" y="3363625"/>
            <a:ext cx="3711000" cy="7926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Inspired by a…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Design Inspirations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Inspirations</dc:title>
  <dc:creator>DaNel Hogan</dc:creator>
  <cp:lastModifiedBy>DaNel Hogan</cp:lastModifiedBy>
  <cp:revision>1</cp:revision>
  <dcterms:modified xsi:type="dcterms:W3CDTF">2020-08-16T20:55:23Z</dcterms:modified>
</cp:coreProperties>
</file>