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Sniglet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Dosis" panose="020B0604020202020204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4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91f5d7d1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91f5d7d1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531a2f47f1_1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531a2f47f1_1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548067"/>
            <a:ext cx="61530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5626788"/>
            <a:ext cx="794875" cy="1314300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4071049"/>
            <a:ext cx="782014" cy="1187127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4563227"/>
            <a:ext cx="370865" cy="1079437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4171138"/>
            <a:ext cx="730671" cy="1194399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4380949"/>
            <a:ext cx="805934" cy="1001104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4462457"/>
            <a:ext cx="873792" cy="800336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4167387"/>
            <a:ext cx="657208" cy="905624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5326446"/>
            <a:ext cx="919681" cy="1267861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5382051"/>
            <a:ext cx="890356" cy="942389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4248208"/>
            <a:ext cx="829755" cy="1040204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4248196"/>
            <a:ext cx="599146" cy="94240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6418078"/>
            <a:ext cx="816944" cy="41861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6011686"/>
            <a:ext cx="1040884" cy="97414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4139242"/>
            <a:ext cx="684732" cy="961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6306021"/>
            <a:ext cx="525046" cy="496882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6305415"/>
            <a:ext cx="508532" cy="43329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5905768"/>
            <a:ext cx="570935" cy="75636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4071029"/>
            <a:ext cx="541560" cy="905691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5371059"/>
            <a:ext cx="734324" cy="964407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5459834"/>
            <a:ext cx="275434" cy="325606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5443845"/>
            <a:ext cx="690236" cy="68050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4556590"/>
            <a:ext cx="317620" cy="87866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"/>
          <p:cNvSpPr/>
          <p:nvPr/>
        </p:nvSpPr>
        <p:spPr>
          <a:xfrm rot="2388792">
            <a:off x="5661079" y="5650431"/>
            <a:ext cx="976714" cy="93756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"/>
          <p:cNvSpPr/>
          <p:nvPr/>
        </p:nvSpPr>
        <p:spPr>
          <a:xfrm rot="-3907792">
            <a:off x="48573" y="6066401"/>
            <a:ext cx="672384" cy="511938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5288439"/>
            <a:ext cx="846269" cy="797934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14495" y="4133847"/>
            <a:ext cx="658418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4941209"/>
            <a:ext cx="666366" cy="1003573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6323838"/>
            <a:ext cx="681078" cy="607041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6152527"/>
            <a:ext cx="308462" cy="440635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1"/>
          <p:cNvSpPr txBox="1">
            <a:spLocks noGrp="1"/>
          </p:cNvSpPr>
          <p:nvPr>
            <p:ph type="title"/>
          </p:nvPr>
        </p:nvSpPr>
        <p:spPr>
          <a:xfrm>
            <a:off x="747925" y="300033"/>
            <a:ext cx="61404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21" name="Google Shape;421;p11"/>
          <p:cNvGrpSpPr/>
          <p:nvPr/>
        </p:nvGrpSpPr>
        <p:grpSpPr>
          <a:xfrm>
            <a:off x="7442902" y="-121511"/>
            <a:ext cx="1796289" cy="7107566"/>
            <a:chOff x="6023725" y="842300"/>
            <a:chExt cx="1358150" cy="4030375"/>
          </a:xfrm>
        </p:grpSpPr>
        <p:sp>
          <p:nvSpPr>
            <p:cNvPr id="422" name="Google Shape;422;p11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51" name="Google Shape;451;p11"/>
          <p:cNvCxnSpPr/>
          <p:nvPr/>
        </p:nvCxnSpPr>
        <p:spPr>
          <a:xfrm>
            <a:off x="850475" y="1375233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52" name="Google Shape;452;p11"/>
          <p:cNvSpPr txBox="1">
            <a:spLocks noGrp="1"/>
          </p:cNvSpPr>
          <p:nvPr>
            <p:ph type="sldNum" idx="12"/>
          </p:nvPr>
        </p:nvSpPr>
        <p:spPr>
          <a:xfrm>
            <a:off x="90619" y="629698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ong text">
  <p:cSld name="1_Long tex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2"/>
          <p:cNvSpPr txBox="1">
            <a:spLocks noGrp="1"/>
          </p:cNvSpPr>
          <p:nvPr>
            <p:ph type="ctrTitle"/>
          </p:nvPr>
        </p:nvSpPr>
        <p:spPr>
          <a:xfrm>
            <a:off x="381000" y="304802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12"/>
          <p:cNvSpPr txBox="1">
            <a:spLocks noGrp="1"/>
          </p:cNvSpPr>
          <p:nvPr>
            <p:ph type="subTitle" idx="1"/>
          </p:nvPr>
        </p:nvSpPr>
        <p:spPr>
          <a:xfrm>
            <a:off x="381000" y="838200"/>
            <a:ext cx="6934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6" name="Google Shape;456;p12"/>
          <p:cNvSpPr txBox="1">
            <a:spLocks noGrp="1"/>
          </p:cNvSpPr>
          <p:nvPr>
            <p:ph type="body" idx="2"/>
          </p:nvPr>
        </p:nvSpPr>
        <p:spPr>
          <a:xfrm>
            <a:off x="381000" y="175260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Merriweather Sans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57" name="Google Shape;457;p12"/>
          <p:cNvSpPr txBox="1"/>
          <p:nvPr/>
        </p:nvSpPr>
        <p:spPr>
          <a:xfrm>
            <a:off x="6096000" y="6386900"/>
            <a:ext cx="2667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989A99"/>
                </a:solidFill>
                <a:latin typeface="Arial"/>
                <a:ea typeface="Arial"/>
                <a:cs typeface="Arial"/>
                <a:sym typeface="Arial"/>
              </a:rPr>
              <a:t>California Academy of Sciences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3"/>
          <p:cNvSpPr txBox="1">
            <a:spLocks noGrp="1"/>
          </p:cNvSpPr>
          <p:nvPr>
            <p:ph type="title"/>
          </p:nvPr>
        </p:nvSpPr>
        <p:spPr>
          <a:xfrm>
            <a:off x="508000" y="1498604"/>
            <a:ext cx="2890896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body" idx="1"/>
          </p:nvPr>
        </p:nvSpPr>
        <p:spPr>
          <a:xfrm>
            <a:off x="3570346" y="514924"/>
            <a:ext cx="3385156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✘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✗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■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○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■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○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■"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body" idx="2"/>
          </p:nvPr>
        </p:nvSpPr>
        <p:spPr>
          <a:xfrm>
            <a:off x="508000" y="2777069"/>
            <a:ext cx="2890896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dt" idx="10"/>
          </p:nvPr>
        </p:nvSpPr>
        <p:spPr>
          <a:xfrm>
            <a:off x="5403850" y="6041362"/>
            <a:ext cx="6839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ftr" idx="11"/>
          </p:nvPr>
        </p:nvSpPr>
        <p:spPr>
          <a:xfrm>
            <a:off x="1371600" y="6041362"/>
            <a:ext cx="38596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sldNum" idx="12"/>
          </p:nvPr>
        </p:nvSpPr>
        <p:spPr>
          <a:xfrm>
            <a:off x="6442997" y="6041362"/>
            <a:ext cx="5125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✘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✗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68" name="Google Shape;468;p1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✘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✗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69" name="Google Shape;469;p1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0" name="Google Shape;470;p1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1" name="Google Shape;471;p1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5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5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5" name="Google Shape;475;p1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6" name="Google Shape;476;p1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7" name="Google Shape;477;p1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6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80" name="Google Shape;480;p16"/>
          <p:cNvSpPr/>
          <p:nvPr/>
        </p:nvSpPr>
        <p:spPr>
          <a:xfrm>
            <a:off x="7302880" y="-392482"/>
            <a:ext cx="450550" cy="744978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6"/>
          <p:cNvSpPr/>
          <p:nvPr/>
        </p:nvSpPr>
        <p:spPr>
          <a:xfrm>
            <a:off x="-35374" y="4489283"/>
            <a:ext cx="443260" cy="672893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6"/>
          <p:cNvSpPr/>
          <p:nvPr/>
        </p:nvSpPr>
        <p:spPr>
          <a:xfrm>
            <a:off x="8817948" y="4586215"/>
            <a:ext cx="414157" cy="677016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6"/>
          <p:cNvSpPr/>
          <p:nvPr/>
        </p:nvSpPr>
        <p:spPr>
          <a:xfrm>
            <a:off x="8742973" y="5555569"/>
            <a:ext cx="495281" cy="453651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6"/>
          <p:cNvSpPr/>
          <p:nvPr/>
        </p:nvSpPr>
        <p:spPr>
          <a:xfrm>
            <a:off x="8360955" y="6009222"/>
            <a:ext cx="372518" cy="513331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6"/>
          <p:cNvSpPr/>
          <p:nvPr/>
        </p:nvSpPr>
        <p:spPr>
          <a:xfrm>
            <a:off x="-77078" y="1984025"/>
            <a:ext cx="339602" cy="534146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6"/>
          <p:cNvSpPr/>
          <p:nvPr/>
        </p:nvSpPr>
        <p:spPr>
          <a:xfrm>
            <a:off x="8052572" y="6433680"/>
            <a:ext cx="589992" cy="552172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6"/>
          <p:cNvSpPr/>
          <p:nvPr/>
        </p:nvSpPr>
        <p:spPr>
          <a:xfrm>
            <a:off x="8052577" y="5509769"/>
            <a:ext cx="388118" cy="545251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6"/>
          <p:cNvSpPr/>
          <p:nvPr/>
        </p:nvSpPr>
        <p:spPr>
          <a:xfrm>
            <a:off x="7430898" y="6497561"/>
            <a:ext cx="297606" cy="28164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6"/>
          <p:cNvSpPr/>
          <p:nvPr/>
        </p:nvSpPr>
        <p:spPr>
          <a:xfrm>
            <a:off x="8749725" y="6600167"/>
            <a:ext cx="288245" cy="245603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6"/>
          <p:cNvSpPr/>
          <p:nvPr/>
        </p:nvSpPr>
        <p:spPr>
          <a:xfrm>
            <a:off x="8522444" y="5333706"/>
            <a:ext cx="306966" cy="513369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6"/>
          <p:cNvSpPr/>
          <p:nvPr/>
        </p:nvSpPr>
        <p:spPr>
          <a:xfrm>
            <a:off x="8829403" y="6111824"/>
            <a:ext cx="391238" cy="385726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6"/>
          <p:cNvSpPr/>
          <p:nvPr/>
        </p:nvSpPr>
        <p:spPr>
          <a:xfrm>
            <a:off x="8963979" y="1784958"/>
            <a:ext cx="180033" cy="498052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6"/>
          <p:cNvSpPr/>
          <p:nvPr/>
        </p:nvSpPr>
        <p:spPr>
          <a:xfrm rot="-2918849">
            <a:off x="7088854" y="6525759"/>
            <a:ext cx="322466" cy="43115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6"/>
          <p:cNvSpPr/>
          <p:nvPr/>
        </p:nvSpPr>
        <p:spPr>
          <a:xfrm>
            <a:off x="7659648" y="5826928"/>
            <a:ext cx="377708" cy="568851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6"/>
          <p:cNvSpPr/>
          <p:nvPr/>
        </p:nvSpPr>
        <p:spPr>
          <a:xfrm>
            <a:off x="8797588" y="4104976"/>
            <a:ext cx="386048" cy="344086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6"/>
          <p:cNvSpPr/>
          <p:nvPr/>
        </p:nvSpPr>
        <p:spPr>
          <a:xfrm>
            <a:off x="7782420" y="6513509"/>
            <a:ext cx="174842" cy="249763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6"/>
          <p:cNvSpPr/>
          <p:nvPr/>
        </p:nvSpPr>
        <p:spPr>
          <a:xfrm>
            <a:off x="346877" y="811486"/>
            <a:ext cx="210213" cy="611852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6"/>
          <p:cNvSpPr/>
          <p:nvPr/>
        </p:nvSpPr>
        <p:spPr>
          <a:xfrm>
            <a:off x="645010" y="474615"/>
            <a:ext cx="414157" cy="677016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6"/>
          <p:cNvSpPr/>
          <p:nvPr/>
        </p:nvSpPr>
        <p:spPr>
          <a:xfrm>
            <a:off x="8318810" y="-39763"/>
            <a:ext cx="456818" cy="567451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6"/>
          <p:cNvSpPr/>
          <p:nvPr/>
        </p:nvSpPr>
        <p:spPr>
          <a:xfrm>
            <a:off x="-8" y="1351155"/>
            <a:ext cx="372518" cy="513331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6"/>
          <p:cNvSpPr/>
          <p:nvPr/>
        </p:nvSpPr>
        <p:spPr>
          <a:xfrm>
            <a:off x="8699356" y="238816"/>
            <a:ext cx="521292" cy="718656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6"/>
          <p:cNvSpPr/>
          <p:nvPr/>
        </p:nvSpPr>
        <p:spPr>
          <a:xfrm>
            <a:off x="700454" y="6076799"/>
            <a:ext cx="504670" cy="53417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6"/>
          <p:cNvSpPr/>
          <p:nvPr/>
        </p:nvSpPr>
        <p:spPr>
          <a:xfrm>
            <a:off x="258967" y="-115002"/>
            <a:ext cx="470320" cy="589614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6"/>
          <p:cNvSpPr/>
          <p:nvPr/>
        </p:nvSpPr>
        <p:spPr>
          <a:xfrm>
            <a:off x="-35016" y="5434124"/>
            <a:ext cx="339602" cy="534146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6"/>
          <p:cNvSpPr/>
          <p:nvPr/>
        </p:nvSpPr>
        <p:spPr>
          <a:xfrm>
            <a:off x="721258" y="6664025"/>
            <a:ext cx="463059" cy="237283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6"/>
          <p:cNvSpPr/>
          <p:nvPr/>
        </p:nvSpPr>
        <p:spPr>
          <a:xfrm>
            <a:off x="-243128" y="72280"/>
            <a:ext cx="589992" cy="552172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6"/>
          <p:cNvSpPr/>
          <p:nvPr/>
        </p:nvSpPr>
        <p:spPr>
          <a:xfrm>
            <a:off x="7842052" y="-134497"/>
            <a:ext cx="388118" cy="545251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6"/>
          <p:cNvSpPr/>
          <p:nvPr/>
        </p:nvSpPr>
        <p:spPr>
          <a:xfrm>
            <a:off x="-38626" y="772061"/>
            <a:ext cx="297606" cy="28164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6"/>
          <p:cNvSpPr/>
          <p:nvPr/>
        </p:nvSpPr>
        <p:spPr>
          <a:xfrm>
            <a:off x="1403775" y="15334"/>
            <a:ext cx="288245" cy="245603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6"/>
          <p:cNvSpPr/>
          <p:nvPr/>
        </p:nvSpPr>
        <p:spPr>
          <a:xfrm>
            <a:off x="955990" y="-76222"/>
            <a:ext cx="323616" cy="428728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6"/>
          <p:cNvSpPr/>
          <p:nvPr/>
        </p:nvSpPr>
        <p:spPr>
          <a:xfrm>
            <a:off x="1333294" y="6237939"/>
            <a:ext cx="306966" cy="513369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6"/>
          <p:cNvSpPr/>
          <p:nvPr/>
        </p:nvSpPr>
        <p:spPr>
          <a:xfrm>
            <a:off x="91624" y="6070570"/>
            <a:ext cx="416228" cy="546650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6"/>
          <p:cNvSpPr/>
          <p:nvPr/>
        </p:nvSpPr>
        <p:spPr>
          <a:xfrm>
            <a:off x="1525678" y="6548458"/>
            <a:ext cx="391238" cy="385726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6"/>
          <p:cNvSpPr/>
          <p:nvPr/>
        </p:nvSpPr>
        <p:spPr>
          <a:xfrm>
            <a:off x="2704" y="6533641"/>
            <a:ext cx="180033" cy="498052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6"/>
          <p:cNvSpPr/>
          <p:nvPr/>
        </p:nvSpPr>
        <p:spPr>
          <a:xfrm rot="2388651">
            <a:off x="8199500" y="851718"/>
            <a:ext cx="553623" cy="531399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6"/>
          <p:cNvSpPr/>
          <p:nvPr/>
        </p:nvSpPr>
        <p:spPr>
          <a:xfrm>
            <a:off x="346867" y="5418856"/>
            <a:ext cx="479681" cy="452289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6"/>
          <p:cNvSpPr/>
          <p:nvPr/>
        </p:nvSpPr>
        <p:spPr>
          <a:xfrm rot="-5400000">
            <a:off x="7949629" y="482234"/>
            <a:ext cx="373208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6"/>
          <p:cNvSpPr/>
          <p:nvPr/>
        </p:nvSpPr>
        <p:spPr>
          <a:xfrm>
            <a:off x="8801760" y="1053695"/>
            <a:ext cx="377708" cy="568851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6"/>
          <p:cNvSpPr/>
          <p:nvPr/>
        </p:nvSpPr>
        <p:spPr>
          <a:xfrm>
            <a:off x="258963" y="6610609"/>
            <a:ext cx="386048" cy="344086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6"/>
          <p:cNvSpPr/>
          <p:nvPr/>
        </p:nvSpPr>
        <p:spPr>
          <a:xfrm>
            <a:off x="8699345" y="1535209"/>
            <a:ext cx="174842" cy="249763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6"/>
          <p:cNvSpPr txBox="1">
            <a:spLocks noGrp="1"/>
          </p:cNvSpPr>
          <p:nvPr>
            <p:ph type="sldNum" idx="12"/>
          </p:nvPr>
        </p:nvSpPr>
        <p:spPr>
          <a:xfrm>
            <a:off x="4297650" y="6471066"/>
            <a:ext cx="5487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7"/>
          <p:cNvSpPr txBox="1">
            <a:spLocks noGrp="1"/>
          </p:cNvSpPr>
          <p:nvPr>
            <p:ph type="title"/>
          </p:nvPr>
        </p:nvSpPr>
        <p:spPr>
          <a:xfrm>
            <a:off x="747925" y="300033"/>
            <a:ext cx="61404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17"/>
          <p:cNvSpPr txBox="1">
            <a:spLocks noGrp="1"/>
          </p:cNvSpPr>
          <p:nvPr>
            <p:ph type="body" idx="1"/>
          </p:nvPr>
        </p:nvSpPr>
        <p:spPr>
          <a:xfrm>
            <a:off x="747925" y="1745167"/>
            <a:ext cx="2097900" cy="48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5" name="Google Shape;525;p17"/>
          <p:cNvSpPr txBox="1">
            <a:spLocks noGrp="1"/>
          </p:cNvSpPr>
          <p:nvPr>
            <p:ph type="body" idx="2"/>
          </p:nvPr>
        </p:nvSpPr>
        <p:spPr>
          <a:xfrm>
            <a:off x="2953087" y="1745167"/>
            <a:ext cx="2097900" cy="48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6" name="Google Shape;526;p17"/>
          <p:cNvSpPr txBox="1">
            <a:spLocks noGrp="1"/>
          </p:cNvSpPr>
          <p:nvPr>
            <p:ph type="body" idx="3"/>
          </p:nvPr>
        </p:nvSpPr>
        <p:spPr>
          <a:xfrm>
            <a:off x="5158248" y="1745167"/>
            <a:ext cx="2097900" cy="48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527" name="Google Shape;527;p17"/>
          <p:cNvGrpSpPr/>
          <p:nvPr/>
        </p:nvGrpSpPr>
        <p:grpSpPr>
          <a:xfrm>
            <a:off x="7442902" y="-121511"/>
            <a:ext cx="1796289" cy="7107566"/>
            <a:chOff x="6023725" y="842300"/>
            <a:chExt cx="1358150" cy="4030375"/>
          </a:xfrm>
        </p:grpSpPr>
        <p:sp>
          <p:nvSpPr>
            <p:cNvPr id="528" name="Google Shape;528;p1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7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7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57" name="Google Shape;557;p17"/>
          <p:cNvCxnSpPr/>
          <p:nvPr/>
        </p:nvCxnSpPr>
        <p:spPr>
          <a:xfrm>
            <a:off x="850475" y="1375233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58" name="Google Shape;558;p17"/>
          <p:cNvSpPr txBox="1">
            <a:spLocks noGrp="1"/>
          </p:cNvSpPr>
          <p:nvPr>
            <p:ph type="sldNum" idx="12"/>
          </p:nvPr>
        </p:nvSpPr>
        <p:spPr>
          <a:xfrm>
            <a:off x="90619" y="629698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61" name="Google Shape;561;p1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3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5" name="Google Shape;565;p1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6" name="Google Shape;566;p1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7" name="Google Shape;567;p1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4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20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570" name="Google Shape;570;p2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71" name="Google Shape;571;p2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72" name="Google Shape;572;p20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573" name="Google Shape;573;p20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574" name="Google Shape;574;p2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F98">
                <a:alpha val="69411"/>
              </a:srgbClr>
            </a:solidFill>
            <a:ln>
              <a:noFill/>
            </a:ln>
          </p:spPr>
        </p:sp>
        <p:sp>
          <p:nvSpPr>
            <p:cNvPr id="576" name="Google Shape;576;p20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7EC0DB">
                <a:alpha val="69411"/>
              </a:srgbClr>
            </a:solidFill>
            <a:ln>
              <a:noFill/>
            </a:ln>
          </p:spPr>
        </p:sp>
        <p:sp>
          <p:nvSpPr>
            <p:cNvPr id="577" name="Google Shape;577;p20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578" name="Google Shape;578;p2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0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0" name="Google Shape;580;p20"/>
          <p:cNvSpPr txBox="1"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20"/>
          <p:cNvSpPr txBox="1">
            <a:spLocks noGrp="1"/>
          </p:cNvSpPr>
          <p:nvPr>
            <p:ph type="subTitle" idx="1"/>
          </p:nvPr>
        </p:nvSpPr>
        <p:spPr>
          <a:xfrm>
            <a:off x="1130300" y="4050833"/>
            <a:ext cx="5825202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82" name="Google Shape;582;p20"/>
          <p:cNvSpPr txBox="1">
            <a:spLocks noGrp="1"/>
          </p:cNvSpPr>
          <p:nvPr>
            <p:ph type="dt" idx="10"/>
          </p:nvPr>
        </p:nvSpPr>
        <p:spPr>
          <a:xfrm>
            <a:off x="5403850" y="6041362"/>
            <a:ext cx="6839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3" name="Google Shape;583;p20"/>
          <p:cNvSpPr txBox="1">
            <a:spLocks noGrp="1"/>
          </p:cNvSpPr>
          <p:nvPr>
            <p:ph type="ftr" idx="11"/>
          </p:nvPr>
        </p:nvSpPr>
        <p:spPr>
          <a:xfrm>
            <a:off x="508000" y="6041362"/>
            <a:ext cx="4723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4" name="Google Shape;584;p20"/>
          <p:cNvSpPr txBox="1">
            <a:spLocks noGrp="1"/>
          </p:cNvSpPr>
          <p:nvPr>
            <p:ph type="sldNum" idx="12"/>
          </p:nvPr>
        </p:nvSpPr>
        <p:spPr>
          <a:xfrm>
            <a:off x="8372862" y="6162806"/>
            <a:ext cx="5125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sldNum" idx="12"/>
          </p:nvPr>
        </p:nvSpPr>
        <p:spPr>
          <a:xfrm>
            <a:off x="4297650" y="6471066"/>
            <a:ext cx="5487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1"/>
          <p:cNvSpPr txBox="1"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21"/>
          <p:cNvSpPr txBox="1">
            <a:spLocks noGrp="1"/>
          </p:cNvSpPr>
          <p:nvPr>
            <p:ph type="body" idx="1"/>
          </p:nvPr>
        </p:nvSpPr>
        <p:spPr>
          <a:xfrm>
            <a:off x="507999" y="4013200"/>
            <a:ext cx="6447502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Arial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■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○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■"/>
              <a:defRPr/>
            </a:lvl9pPr>
          </a:lstStyle>
          <a:p>
            <a:endParaRPr/>
          </a:p>
        </p:txBody>
      </p:sp>
      <p:sp>
        <p:nvSpPr>
          <p:cNvPr id="588" name="Google Shape;588;p21"/>
          <p:cNvSpPr txBox="1">
            <a:spLocks noGrp="1"/>
          </p:cNvSpPr>
          <p:nvPr>
            <p:ph type="body" idx="2"/>
          </p:nvPr>
        </p:nvSpPr>
        <p:spPr>
          <a:xfrm>
            <a:off x="508001" y="4527448"/>
            <a:ext cx="6447501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89" name="Google Shape;589;p21"/>
          <p:cNvSpPr txBox="1">
            <a:spLocks noGrp="1"/>
          </p:cNvSpPr>
          <p:nvPr>
            <p:ph type="dt" idx="10"/>
          </p:nvPr>
        </p:nvSpPr>
        <p:spPr>
          <a:xfrm>
            <a:off x="5403850" y="6041362"/>
            <a:ext cx="6839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0" name="Google Shape;590;p21"/>
          <p:cNvSpPr txBox="1">
            <a:spLocks noGrp="1"/>
          </p:cNvSpPr>
          <p:nvPr>
            <p:ph type="ftr" idx="11"/>
          </p:nvPr>
        </p:nvSpPr>
        <p:spPr>
          <a:xfrm>
            <a:off x="1371600" y="6041362"/>
            <a:ext cx="38596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1" name="Google Shape;591;p21"/>
          <p:cNvSpPr txBox="1">
            <a:spLocks noGrp="1"/>
          </p:cNvSpPr>
          <p:nvPr>
            <p:ph type="sldNum" idx="12"/>
          </p:nvPr>
        </p:nvSpPr>
        <p:spPr>
          <a:xfrm>
            <a:off x="6442997" y="6041362"/>
            <a:ext cx="5125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2" name="Google Shape;592;p21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7EC0DB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rgbClr val="7EC0DB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"/>
          <p:cNvSpPr txBox="1">
            <a:spLocks noGrp="1"/>
          </p:cNvSpPr>
          <p:nvPr>
            <p:ph type="title"/>
          </p:nvPr>
        </p:nvSpPr>
        <p:spPr>
          <a:xfrm>
            <a:off x="747925" y="300033"/>
            <a:ext cx="61404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"/>
          <p:cNvSpPr txBox="1">
            <a:spLocks noGrp="1"/>
          </p:cNvSpPr>
          <p:nvPr>
            <p:ph type="body" idx="1"/>
          </p:nvPr>
        </p:nvSpPr>
        <p:spPr>
          <a:xfrm>
            <a:off x="747925" y="1737116"/>
            <a:ext cx="6140400" cy="4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97" name="Google Shape;197;p4"/>
          <p:cNvGrpSpPr/>
          <p:nvPr/>
        </p:nvGrpSpPr>
        <p:grpSpPr>
          <a:xfrm>
            <a:off x="7442902" y="-121511"/>
            <a:ext cx="1796289" cy="7107566"/>
            <a:chOff x="6023725" y="842300"/>
            <a:chExt cx="1358150" cy="4030375"/>
          </a:xfrm>
        </p:grpSpPr>
        <p:sp>
          <p:nvSpPr>
            <p:cNvPr id="198" name="Google Shape;198;p4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27" name="Google Shape;227;p4"/>
          <p:cNvCxnSpPr/>
          <p:nvPr/>
        </p:nvCxnSpPr>
        <p:spPr>
          <a:xfrm>
            <a:off x="850475" y="1375233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28" name="Google Shape;228;p4"/>
          <p:cNvSpPr txBox="1">
            <a:spLocks noGrp="1"/>
          </p:cNvSpPr>
          <p:nvPr>
            <p:ph type="sldNum" idx="12"/>
          </p:nvPr>
        </p:nvSpPr>
        <p:spPr>
          <a:xfrm>
            <a:off x="90619" y="629698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"/>
          <p:cNvSpPr/>
          <p:nvPr/>
        </p:nvSpPr>
        <p:spPr>
          <a:xfrm>
            <a:off x="588392" y="1424588"/>
            <a:ext cx="8001000" cy="9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5"/>
          <p:cNvSpPr txBox="1">
            <a:spLocks noGrp="1"/>
          </p:cNvSpPr>
          <p:nvPr>
            <p:ph type="title"/>
          </p:nvPr>
        </p:nvSpPr>
        <p:spPr>
          <a:xfrm>
            <a:off x="747925" y="300033"/>
            <a:ext cx="67917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5"/>
          <p:cNvSpPr txBox="1">
            <a:spLocks noGrp="1"/>
          </p:cNvSpPr>
          <p:nvPr>
            <p:ph type="body" idx="1"/>
          </p:nvPr>
        </p:nvSpPr>
        <p:spPr>
          <a:xfrm>
            <a:off x="747925" y="1753200"/>
            <a:ext cx="6791700" cy="4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✘"/>
              <a:defRPr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33" name="Google Shape;233;p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Google Shape;234;p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p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"/>
          <p:cNvSpPr txBox="1">
            <a:spLocks noGrp="1"/>
          </p:cNvSpPr>
          <p:nvPr>
            <p:ph type="title"/>
          </p:nvPr>
        </p:nvSpPr>
        <p:spPr>
          <a:xfrm>
            <a:off x="747925" y="300033"/>
            <a:ext cx="61404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6"/>
          <p:cNvSpPr txBox="1">
            <a:spLocks noGrp="1"/>
          </p:cNvSpPr>
          <p:nvPr>
            <p:ph type="body" idx="1"/>
          </p:nvPr>
        </p:nvSpPr>
        <p:spPr>
          <a:xfrm>
            <a:off x="747925" y="1817538"/>
            <a:ext cx="3159000" cy="4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39" name="Google Shape;239;p6"/>
          <p:cNvSpPr txBox="1">
            <a:spLocks noGrp="1"/>
          </p:cNvSpPr>
          <p:nvPr>
            <p:ph type="body" idx="2"/>
          </p:nvPr>
        </p:nvSpPr>
        <p:spPr>
          <a:xfrm>
            <a:off x="4097098" y="1817538"/>
            <a:ext cx="3159000" cy="4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240" name="Google Shape;240;p6"/>
          <p:cNvGrpSpPr/>
          <p:nvPr/>
        </p:nvGrpSpPr>
        <p:grpSpPr>
          <a:xfrm>
            <a:off x="7442902" y="-121511"/>
            <a:ext cx="1796289" cy="7107566"/>
            <a:chOff x="6023725" y="842300"/>
            <a:chExt cx="1358150" cy="4030375"/>
          </a:xfrm>
        </p:grpSpPr>
        <p:sp>
          <p:nvSpPr>
            <p:cNvPr id="241" name="Google Shape;241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70" name="Google Shape;270;p6"/>
          <p:cNvCxnSpPr/>
          <p:nvPr/>
        </p:nvCxnSpPr>
        <p:spPr>
          <a:xfrm>
            <a:off x="850475" y="1375233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71" name="Google Shape;271;p6"/>
          <p:cNvSpPr txBox="1">
            <a:spLocks noGrp="1"/>
          </p:cNvSpPr>
          <p:nvPr>
            <p:ph type="sldNum" idx="12"/>
          </p:nvPr>
        </p:nvSpPr>
        <p:spPr>
          <a:xfrm>
            <a:off x="90619" y="629698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"/>
          <p:cNvSpPr txBox="1">
            <a:spLocks noGrp="1"/>
          </p:cNvSpPr>
          <p:nvPr>
            <p:ph type="body" idx="1"/>
          </p:nvPr>
        </p:nvSpPr>
        <p:spPr>
          <a:xfrm>
            <a:off x="2159325" y="2882400"/>
            <a:ext cx="48255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7"/>
          <p:cNvSpPr/>
          <p:nvPr/>
        </p:nvSpPr>
        <p:spPr>
          <a:xfrm>
            <a:off x="7302880" y="-392482"/>
            <a:ext cx="450550" cy="744978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7"/>
          <p:cNvSpPr/>
          <p:nvPr/>
        </p:nvSpPr>
        <p:spPr>
          <a:xfrm>
            <a:off x="-35374" y="4489283"/>
            <a:ext cx="443260" cy="672893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7"/>
          <p:cNvSpPr/>
          <p:nvPr/>
        </p:nvSpPr>
        <p:spPr>
          <a:xfrm>
            <a:off x="8817948" y="4586215"/>
            <a:ext cx="414157" cy="677016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7"/>
          <p:cNvSpPr/>
          <p:nvPr/>
        </p:nvSpPr>
        <p:spPr>
          <a:xfrm>
            <a:off x="8742973" y="5555569"/>
            <a:ext cx="495281" cy="453651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7"/>
          <p:cNvSpPr/>
          <p:nvPr/>
        </p:nvSpPr>
        <p:spPr>
          <a:xfrm>
            <a:off x="8360955" y="6009222"/>
            <a:ext cx="372518" cy="513331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7"/>
          <p:cNvSpPr/>
          <p:nvPr/>
        </p:nvSpPr>
        <p:spPr>
          <a:xfrm>
            <a:off x="-77078" y="1984025"/>
            <a:ext cx="339602" cy="534146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7"/>
          <p:cNvSpPr/>
          <p:nvPr/>
        </p:nvSpPr>
        <p:spPr>
          <a:xfrm>
            <a:off x="8052572" y="6433680"/>
            <a:ext cx="589992" cy="552172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7"/>
          <p:cNvSpPr/>
          <p:nvPr/>
        </p:nvSpPr>
        <p:spPr>
          <a:xfrm>
            <a:off x="8052577" y="5509769"/>
            <a:ext cx="388118" cy="545251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7"/>
          <p:cNvSpPr/>
          <p:nvPr/>
        </p:nvSpPr>
        <p:spPr>
          <a:xfrm>
            <a:off x="7430898" y="6497561"/>
            <a:ext cx="297606" cy="28164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7"/>
          <p:cNvSpPr/>
          <p:nvPr/>
        </p:nvSpPr>
        <p:spPr>
          <a:xfrm>
            <a:off x="8749725" y="6600167"/>
            <a:ext cx="288245" cy="245603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7"/>
          <p:cNvSpPr/>
          <p:nvPr/>
        </p:nvSpPr>
        <p:spPr>
          <a:xfrm>
            <a:off x="8522444" y="5333706"/>
            <a:ext cx="306966" cy="513369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7"/>
          <p:cNvSpPr/>
          <p:nvPr/>
        </p:nvSpPr>
        <p:spPr>
          <a:xfrm>
            <a:off x="8829403" y="6111824"/>
            <a:ext cx="391238" cy="385726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7"/>
          <p:cNvSpPr/>
          <p:nvPr/>
        </p:nvSpPr>
        <p:spPr>
          <a:xfrm>
            <a:off x="8963979" y="1784958"/>
            <a:ext cx="180033" cy="498052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 rot="-2918849">
            <a:off x="7088854" y="6525759"/>
            <a:ext cx="322466" cy="43115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>
            <a:off x="7659648" y="5826928"/>
            <a:ext cx="377708" cy="568851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>
            <a:off x="8797588" y="4104976"/>
            <a:ext cx="386048" cy="344086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7"/>
          <p:cNvSpPr/>
          <p:nvPr/>
        </p:nvSpPr>
        <p:spPr>
          <a:xfrm>
            <a:off x="7782420" y="6513509"/>
            <a:ext cx="174842" cy="249763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>
            <a:off x="346877" y="811486"/>
            <a:ext cx="210213" cy="611852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>
            <a:off x="645010" y="474615"/>
            <a:ext cx="414157" cy="677016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/>
          <p:nvPr/>
        </p:nvSpPr>
        <p:spPr>
          <a:xfrm>
            <a:off x="8318810" y="-39763"/>
            <a:ext cx="456818" cy="567451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7"/>
          <p:cNvSpPr/>
          <p:nvPr/>
        </p:nvSpPr>
        <p:spPr>
          <a:xfrm>
            <a:off x="-8" y="1351155"/>
            <a:ext cx="372518" cy="513331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7"/>
          <p:cNvSpPr/>
          <p:nvPr/>
        </p:nvSpPr>
        <p:spPr>
          <a:xfrm>
            <a:off x="8699356" y="238816"/>
            <a:ext cx="521292" cy="718656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7"/>
          <p:cNvSpPr/>
          <p:nvPr/>
        </p:nvSpPr>
        <p:spPr>
          <a:xfrm>
            <a:off x="700454" y="6076799"/>
            <a:ext cx="504670" cy="53417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7"/>
          <p:cNvSpPr/>
          <p:nvPr/>
        </p:nvSpPr>
        <p:spPr>
          <a:xfrm>
            <a:off x="258967" y="-115002"/>
            <a:ext cx="470320" cy="589614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7"/>
          <p:cNvSpPr/>
          <p:nvPr/>
        </p:nvSpPr>
        <p:spPr>
          <a:xfrm>
            <a:off x="-35016" y="5434124"/>
            <a:ext cx="339602" cy="534146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7"/>
          <p:cNvSpPr/>
          <p:nvPr/>
        </p:nvSpPr>
        <p:spPr>
          <a:xfrm>
            <a:off x="721258" y="6664025"/>
            <a:ext cx="463059" cy="237283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7"/>
          <p:cNvSpPr/>
          <p:nvPr/>
        </p:nvSpPr>
        <p:spPr>
          <a:xfrm>
            <a:off x="-243128" y="72280"/>
            <a:ext cx="589992" cy="552172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7"/>
          <p:cNvSpPr/>
          <p:nvPr/>
        </p:nvSpPr>
        <p:spPr>
          <a:xfrm>
            <a:off x="7842052" y="-134497"/>
            <a:ext cx="388118" cy="545251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7"/>
          <p:cNvSpPr/>
          <p:nvPr/>
        </p:nvSpPr>
        <p:spPr>
          <a:xfrm>
            <a:off x="-38626" y="772061"/>
            <a:ext cx="297606" cy="28164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7"/>
          <p:cNvSpPr/>
          <p:nvPr/>
        </p:nvSpPr>
        <p:spPr>
          <a:xfrm>
            <a:off x="1403775" y="15334"/>
            <a:ext cx="288245" cy="245603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7"/>
          <p:cNvSpPr/>
          <p:nvPr/>
        </p:nvSpPr>
        <p:spPr>
          <a:xfrm>
            <a:off x="955990" y="-76222"/>
            <a:ext cx="323616" cy="428728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7"/>
          <p:cNvSpPr/>
          <p:nvPr/>
        </p:nvSpPr>
        <p:spPr>
          <a:xfrm>
            <a:off x="1333294" y="6237939"/>
            <a:ext cx="306966" cy="513369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7"/>
          <p:cNvSpPr/>
          <p:nvPr/>
        </p:nvSpPr>
        <p:spPr>
          <a:xfrm>
            <a:off x="91624" y="6070570"/>
            <a:ext cx="416228" cy="546650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7"/>
          <p:cNvSpPr/>
          <p:nvPr/>
        </p:nvSpPr>
        <p:spPr>
          <a:xfrm>
            <a:off x="1525678" y="6548458"/>
            <a:ext cx="391238" cy="385726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7"/>
          <p:cNvSpPr/>
          <p:nvPr/>
        </p:nvSpPr>
        <p:spPr>
          <a:xfrm>
            <a:off x="2704" y="6533641"/>
            <a:ext cx="180033" cy="498052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7"/>
          <p:cNvSpPr/>
          <p:nvPr/>
        </p:nvSpPr>
        <p:spPr>
          <a:xfrm rot="2388651">
            <a:off x="8199500" y="851718"/>
            <a:ext cx="553623" cy="531399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7"/>
          <p:cNvSpPr/>
          <p:nvPr/>
        </p:nvSpPr>
        <p:spPr>
          <a:xfrm>
            <a:off x="346867" y="5418856"/>
            <a:ext cx="479681" cy="452289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7"/>
          <p:cNvSpPr/>
          <p:nvPr/>
        </p:nvSpPr>
        <p:spPr>
          <a:xfrm rot="-5400000">
            <a:off x="7949629" y="482234"/>
            <a:ext cx="373208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7"/>
          <p:cNvSpPr/>
          <p:nvPr/>
        </p:nvSpPr>
        <p:spPr>
          <a:xfrm>
            <a:off x="8801760" y="1053695"/>
            <a:ext cx="377708" cy="568851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7"/>
          <p:cNvSpPr/>
          <p:nvPr/>
        </p:nvSpPr>
        <p:spPr>
          <a:xfrm>
            <a:off x="258963" y="6610609"/>
            <a:ext cx="386048" cy="344086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7"/>
          <p:cNvSpPr/>
          <p:nvPr/>
        </p:nvSpPr>
        <p:spPr>
          <a:xfrm>
            <a:off x="8699345" y="1535209"/>
            <a:ext cx="174842" cy="249763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7"/>
          <p:cNvSpPr txBox="1">
            <a:spLocks noGrp="1"/>
          </p:cNvSpPr>
          <p:nvPr>
            <p:ph type="sldNum" idx="12"/>
          </p:nvPr>
        </p:nvSpPr>
        <p:spPr>
          <a:xfrm>
            <a:off x="4297650" y="6471066"/>
            <a:ext cx="5487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2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0" name="Google Shape;320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1" name="Google Shape;321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9"/>
          <p:cNvSpPr/>
          <p:nvPr/>
        </p:nvSpPr>
        <p:spPr>
          <a:xfrm>
            <a:off x="7302880" y="-392482"/>
            <a:ext cx="450550" cy="744978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9"/>
          <p:cNvSpPr/>
          <p:nvPr/>
        </p:nvSpPr>
        <p:spPr>
          <a:xfrm>
            <a:off x="-35374" y="4489283"/>
            <a:ext cx="443260" cy="672893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9"/>
          <p:cNvSpPr/>
          <p:nvPr/>
        </p:nvSpPr>
        <p:spPr>
          <a:xfrm>
            <a:off x="8817948" y="4586215"/>
            <a:ext cx="414157" cy="677016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"/>
          <p:cNvSpPr/>
          <p:nvPr/>
        </p:nvSpPr>
        <p:spPr>
          <a:xfrm>
            <a:off x="8742973" y="5555569"/>
            <a:ext cx="495281" cy="453651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8360955" y="6009222"/>
            <a:ext cx="372518" cy="513331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9"/>
          <p:cNvSpPr/>
          <p:nvPr/>
        </p:nvSpPr>
        <p:spPr>
          <a:xfrm>
            <a:off x="-77078" y="1984025"/>
            <a:ext cx="339602" cy="534146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9"/>
          <p:cNvSpPr/>
          <p:nvPr/>
        </p:nvSpPr>
        <p:spPr>
          <a:xfrm>
            <a:off x="8052572" y="6433680"/>
            <a:ext cx="589992" cy="552172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9"/>
          <p:cNvSpPr/>
          <p:nvPr/>
        </p:nvSpPr>
        <p:spPr>
          <a:xfrm>
            <a:off x="8052577" y="5509769"/>
            <a:ext cx="388118" cy="545251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9"/>
          <p:cNvSpPr/>
          <p:nvPr/>
        </p:nvSpPr>
        <p:spPr>
          <a:xfrm>
            <a:off x="7430898" y="6497561"/>
            <a:ext cx="297606" cy="28164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9"/>
          <p:cNvSpPr/>
          <p:nvPr/>
        </p:nvSpPr>
        <p:spPr>
          <a:xfrm>
            <a:off x="8749725" y="6600167"/>
            <a:ext cx="288245" cy="245603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"/>
          <p:cNvSpPr/>
          <p:nvPr/>
        </p:nvSpPr>
        <p:spPr>
          <a:xfrm>
            <a:off x="8522444" y="5333706"/>
            <a:ext cx="306966" cy="513369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9"/>
          <p:cNvSpPr/>
          <p:nvPr/>
        </p:nvSpPr>
        <p:spPr>
          <a:xfrm>
            <a:off x="8829403" y="6111824"/>
            <a:ext cx="391238" cy="385726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9"/>
          <p:cNvSpPr/>
          <p:nvPr/>
        </p:nvSpPr>
        <p:spPr>
          <a:xfrm>
            <a:off x="8963979" y="1784958"/>
            <a:ext cx="180033" cy="498052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9"/>
          <p:cNvSpPr/>
          <p:nvPr/>
        </p:nvSpPr>
        <p:spPr>
          <a:xfrm rot="-2918849">
            <a:off x="7088854" y="6525759"/>
            <a:ext cx="322466" cy="43115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9"/>
          <p:cNvSpPr/>
          <p:nvPr/>
        </p:nvSpPr>
        <p:spPr>
          <a:xfrm>
            <a:off x="7659648" y="5826928"/>
            <a:ext cx="377708" cy="568851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9"/>
          <p:cNvSpPr/>
          <p:nvPr/>
        </p:nvSpPr>
        <p:spPr>
          <a:xfrm>
            <a:off x="8797588" y="4104976"/>
            <a:ext cx="386048" cy="344086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9"/>
          <p:cNvSpPr/>
          <p:nvPr/>
        </p:nvSpPr>
        <p:spPr>
          <a:xfrm>
            <a:off x="7782420" y="6513509"/>
            <a:ext cx="174842" cy="249763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"/>
          <p:cNvSpPr/>
          <p:nvPr/>
        </p:nvSpPr>
        <p:spPr>
          <a:xfrm>
            <a:off x="346877" y="811486"/>
            <a:ext cx="210213" cy="611852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9"/>
          <p:cNvSpPr/>
          <p:nvPr/>
        </p:nvSpPr>
        <p:spPr>
          <a:xfrm>
            <a:off x="645010" y="474615"/>
            <a:ext cx="414157" cy="677016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9"/>
          <p:cNvSpPr/>
          <p:nvPr/>
        </p:nvSpPr>
        <p:spPr>
          <a:xfrm>
            <a:off x="8318810" y="-39763"/>
            <a:ext cx="456818" cy="567451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9"/>
          <p:cNvSpPr/>
          <p:nvPr/>
        </p:nvSpPr>
        <p:spPr>
          <a:xfrm>
            <a:off x="-8" y="1351155"/>
            <a:ext cx="372518" cy="513331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9"/>
          <p:cNvSpPr/>
          <p:nvPr/>
        </p:nvSpPr>
        <p:spPr>
          <a:xfrm>
            <a:off x="8699356" y="238816"/>
            <a:ext cx="521292" cy="718656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9"/>
          <p:cNvSpPr/>
          <p:nvPr/>
        </p:nvSpPr>
        <p:spPr>
          <a:xfrm>
            <a:off x="700454" y="6076799"/>
            <a:ext cx="504670" cy="53417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9"/>
          <p:cNvSpPr/>
          <p:nvPr/>
        </p:nvSpPr>
        <p:spPr>
          <a:xfrm>
            <a:off x="258967" y="-115002"/>
            <a:ext cx="470320" cy="589614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"/>
          <p:cNvSpPr/>
          <p:nvPr/>
        </p:nvSpPr>
        <p:spPr>
          <a:xfrm>
            <a:off x="-35016" y="5434124"/>
            <a:ext cx="339602" cy="534146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9"/>
          <p:cNvSpPr/>
          <p:nvPr/>
        </p:nvSpPr>
        <p:spPr>
          <a:xfrm>
            <a:off x="721258" y="6664025"/>
            <a:ext cx="463059" cy="237283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9"/>
          <p:cNvSpPr/>
          <p:nvPr/>
        </p:nvSpPr>
        <p:spPr>
          <a:xfrm>
            <a:off x="-243128" y="72280"/>
            <a:ext cx="589992" cy="552172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9"/>
          <p:cNvSpPr/>
          <p:nvPr/>
        </p:nvSpPr>
        <p:spPr>
          <a:xfrm>
            <a:off x="7842052" y="-134497"/>
            <a:ext cx="388118" cy="545251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9"/>
          <p:cNvSpPr/>
          <p:nvPr/>
        </p:nvSpPr>
        <p:spPr>
          <a:xfrm>
            <a:off x="-38626" y="772061"/>
            <a:ext cx="297606" cy="28164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9"/>
          <p:cNvSpPr/>
          <p:nvPr/>
        </p:nvSpPr>
        <p:spPr>
          <a:xfrm>
            <a:off x="1403775" y="15334"/>
            <a:ext cx="288245" cy="245603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9"/>
          <p:cNvSpPr/>
          <p:nvPr/>
        </p:nvSpPr>
        <p:spPr>
          <a:xfrm>
            <a:off x="955990" y="-76222"/>
            <a:ext cx="323616" cy="428728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"/>
          <p:cNvSpPr/>
          <p:nvPr/>
        </p:nvSpPr>
        <p:spPr>
          <a:xfrm>
            <a:off x="1333294" y="6237939"/>
            <a:ext cx="306966" cy="513369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9"/>
          <p:cNvSpPr/>
          <p:nvPr/>
        </p:nvSpPr>
        <p:spPr>
          <a:xfrm>
            <a:off x="91624" y="6070570"/>
            <a:ext cx="416228" cy="546650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9"/>
          <p:cNvSpPr/>
          <p:nvPr/>
        </p:nvSpPr>
        <p:spPr>
          <a:xfrm>
            <a:off x="1525678" y="6548458"/>
            <a:ext cx="391238" cy="385726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9"/>
          <p:cNvSpPr/>
          <p:nvPr/>
        </p:nvSpPr>
        <p:spPr>
          <a:xfrm>
            <a:off x="2704" y="6533641"/>
            <a:ext cx="180033" cy="498052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9"/>
          <p:cNvSpPr/>
          <p:nvPr/>
        </p:nvSpPr>
        <p:spPr>
          <a:xfrm rot="2388651">
            <a:off x="8199500" y="851718"/>
            <a:ext cx="553623" cy="531399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9"/>
          <p:cNvSpPr/>
          <p:nvPr/>
        </p:nvSpPr>
        <p:spPr>
          <a:xfrm>
            <a:off x="346867" y="5418856"/>
            <a:ext cx="479681" cy="452289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9"/>
          <p:cNvSpPr/>
          <p:nvPr/>
        </p:nvSpPr>
        <p:spPr>
          <a:xfrm rot="-5400000">
            <a:off x="7949629" y="482234"/>
            <a:ext cx="373208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9"/>
          <p:cNvSpPr/>
          <p:nvPr/>
        </p:nvSpPr>
        <p:spPr>
          <a:xfrm>
            <a:off x="8801760" y="1053695"/>
            <a:ext cx="377708" cy="568851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9"/>
          <p:cNvSpPr/>
          <p:nvPr/>
        </p:nvSpPr>
        <p:spPr>
          <a:xfrm>
            <a:off x="258963" y="6610609"/>
            <a:ext cx="386048" cy="344086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9"/>
          <p:cNvSpPr/>
          <p:nvPr/>
        </p:nvSpPr>
        <p:spPr>
          <a:xfrm>
            <a:off x="8699345" y="1535209"/>
            <a:ext cx="174842" cy="249763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9"/>
          <p:cNvSpPr txBox="1">
            <a:spLocks noGrp="1"/>
          </p:cNvSpPr>
          <p:nvPr>
            <p:ph type="sldNum" idx="12"/>
          </p:nvPr>
        </p:nvSpPr>
        <p:spPr>
          <a:xfrm>
            <a:off x="4297650" y="6471066"/>
            <a:ext cx="5487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0"/>
          <p:cNvSpPr txBox="1">
            <a:spLocks noGrp="1"/>
          </p:cNvSpPr>
          <p:nvPr>
            <p:ph type="ctrTitle"/>
          </p:nvPr>
        </p:nvSpPr>
        <p:spPr>
          <a:xfrm>
            <a:off x="3210935" y="2215682"/>
            <a:ext cx="5301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367" name="Google Shape;367;p10"/>
          <p:cNvSpPr txBox="1">
            <a:spLocks noGrp="1"/>
          </p:cNvSpPr>
          <p:nvPr>
            <p:ph type="subTitle" idx="1"/>
          </p:nvPr>
        </p:nvSpPr>
        <p:spPr>
          <a:xfrm>
            <a:off x="3210885" y="3818902"/>
            <a:ext cx="5301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368" name="Google Shape;368;p10"/>
          <p:cNvSpPr/>
          <p:nvPr/>
        </p:nvSpPr>
        <p:spPr>
          <a:xfrm>
            <a:off x="4412080" y="6215518"/>
            <a:ext cx="450550" cy="744978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0"/>
          <p:cNvSpPr/>
          <p:nvPr/>
        </p:nvSpPr>
        <p:spPr>
          <a:xfrm>
            <a:off x="3968826" y="5333717"/>
            <a:ext cx="443260" cy="672893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0"/>
          <p:cNvSpPr/>
          <p:nvPr/>
        </p:nvSpPr>
        <p:spPr>
          <a:xfrm>
            <a:off x="6283364" y="5612686"/>
            <a:ext cx="210213" cy="611852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0"/>
          <p:cNvSpPr/>
          <p:nvPr/>
        </p:nvSpPr>
        <p:spPr>
          <a:xfrm>
            <a:off x="5746560" y="5390448"/>
            <a:ext cx="414157" cy="677016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0"/>
          <p:cNvSpPr/>
          <p:nvPr/>
        </p:nvSpPr>
        <p:spPr>
          <a:xfrm>
            <a:off x="7063610" y="5509370"/>
            <a:ext cx="456818" cy="567451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0"/>
          <p:cNvSpPr/>
          <p:nvPr/>
        </p:nvSpPr>
        <p:spPr>
          <a:xfrm>
            <a:off x="8742973" y="5555569"/>
            <a:ext cx="495281" cy="453651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0"/>
          <p:cNvSpPr/>
          <p:nvPr/>
        </p:nvSpPr>
        <p:spPr>
          <a:xfrm>
            <a:off x="6581517" y="5388322"/>
            <a:ext cx="372518" cy="513331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0"/>
          <p:cNvSpPr/>
          <p:nvPr/>
        </p:nvSpPr>
        <p:spPr>
          <a:xfrm>
            <a:off x="6507132" y="6045282"/>
            <a:ext cx="521292" cy="718656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0"/>
          <p:cNvSpPr/>
          <p:nvPr/>
        </p:nvSpPr>
        <p:spPr>
          <a:xfrm>
            <a:off x="5501054" y="6076799"/>
            <a:ext cx="504670" cy="53417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0"/>
          <p:cNvSpPr/>
          <p:nvPr/>
        </p:nvSpPr>
        <p:spPr>
          <a:xfrm>
            <a:off x="5201567" y="5434132"/>
            <a:ext cx="470320" cy="589614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0"/>
          <p:cNvSpPr/>
          <p:nvPr/>
        </p:nvSpPr>
        <p:spPr>
          <a:xfrm>
            <a:off x="4765584" y="5434124"/>
            <a:ext cx="339602" cy="534146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0"/>
          <p:cNvSpPr/>
          <p:nvPr/>
        </p:nvSpPr>
        <p:spPr>
          <a:xfrm>
            <a:off x="5521858" y="6664025"/>
            <a:ext cx="463059" cy="237283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0"/>
          <p:cNvSpPr/>
          <p:nvPr/>
        </p:nvSpPr>
        <p:spPr>
          <a:xfrm>
            <a:off x="8052572" y="6433680"/>
            <a:ext cx="589992" cy="552172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0"/>
          <p:cNvSpPr/>
          <p:nvPr/>
        </p:nvSpPr>
        <p:spPr>
          <a:xfrm>
            <a:off x="8052577" y="5372369"/>
            <a:ext cx="388118" cy="545251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0"/>
          <p:cNvSpPr/>
          <p:nvPr/>
        </p:nvSpPr>
        <p:spPr>
          <a:xfrm>
            <a:off x="6984573" y="6600511"/>
            <a:ext cx="297606" cy="28164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0"/>
          <p:cNvSpPr/>
          <p:nvPr/>
        </p:nvSpPr>
        <p:spPr>
          <a:xfrm>
            <a:off x="8749725" y="6600167"/>
            <a:ext cx="288245" cy="245603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0"/>
          <p:cNvSpPr/>
          <p:nvPr/>
        </p:nvSpPr>
        <p:spPr>
          <a:xfrm>
            <a:off x="6160715" y="6373645"/>
            <a:ext cx="323616" cy="428728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0"/>
          <p:cNvSpPr/>
          <p:nvPr/>
        </p:nvSpPr>
        <p:spPr>
          <a:xfrm>
            <a:off x="8522444" y="5333706"/>
            <a:ext cx="306966" cy="513369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0"/>
          <p:cNvSpPr/>
          <p:nvPr/>
        </p:nvSpPr>
        <p:spPr>
          <a:xfrm>
            <a:off x="4892224" y="6070570"/>
            <a:ext cx="416228" cy="546650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0"/>
          <p:cNvSpPr/>
          <p:nvPr/>
        </p:nvSpPr>
        <p:spPr>
          <a:xfrm>
            <a:off x="8829403" y="6111824"/>
            <a:ext cx="391238" cy="385726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0"/>
          <p:cNvSpPr/>
          <p:nvPr/>
        </p:nvSpPr>
        <p:spPr>
          <a:xfrm>
            <a:off x="4489179" y="5608924"/>
            <a:ext cx="180033" cy="498052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0"/>
          <p:cNvSpPr/>
          <p:nvPr/>
        </p:nvSpPr>
        <p:spPr>
          <a:xfrm rot="2388651">
            <a:off x="7210675" y="6228917"/>
            <a:ext cx="553623" cy="531399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0"/>
          <p:cNvSpPr/>
          <p:nvPr/>
        </p:nvSpPr>
        <p:spPr>
          <a:xfrm>
            <a:off x="8263292" y="6023740"/>
            <a:ext cx="479681" cy="452289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0"/>
          <p:cNvSpPr/>
          <p:nvPr/>
        </p:nvSpPr>
        <p:spPr>
          <a:xfrm rot="-5400000">
            <a:off x="7637704" y="5369300"/>
            <a:ext cx="373208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0"/>
          <p:cNvSpPr/>
          <p:nvPr/>
        </p:nvSpPr>
        <p:spPr>
          <a:xfrm>
            <a:off x="7659648" y="5826928"/>
            <a:ext cx="377708" cy="568851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0"/>
          <p:cNvSpPr/>
          <p:nvPr/>
        </p:nvSpPr>
        <p:spPr>
          <a:xfrm>
            <a:off x="5059563" y="6610609"/>
            <a:ext cx="386048" cy="344086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0"/>
          <p:cNvSpPr/>
          <p:nvPr/>
        </p:nvSpPr>
        <p:spPr>
          <a:xfrm>
            <a:off x="7782420" y="6513509"/>
            <a:ext cx="174842" cy="249763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0"/>
          <p:cNvSpPr/>
          <p:nvPr/>
        </p:nvSpPr>
        <p:spPr>
          <a:xfrm>
            <a:off x="1482765" y="5612686"/>
            <a:ext cx="210213" cy="611852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0"/>
          <p:cNvSpPr/>
          <p:nvPr/>
        </p:nvSpPr>
        <p:spPr>
          <a:xfrm>
            <a:off x="945960" y="5390448"/>
            <a:ext cx="414157" cy="677016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0"/>
          <p:cNvSpPr/>
          <p:nvPr/>
        </p:nvSpPr>
        <p:spPr>
          <a:xfrm>
            <a:off x="2263010" y="5509370"/>
            <a:ext cx="456818" cy="567451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0"/>
          <p:cNvSpPr/>
          <p:nvPr/>
        </p:nvSpPr>
        <p:spPr>
          <a:xfrm>
            <a:off x="1780917" y="5388322"/>
            <a:ext cx="372518" cy="513331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0"/>
          <p:cNvSpPr/>
          <p:nvPr/>
        </p:nvSpPr>
        <p:spPr>
          <a:xfrm>
            <a:off x="1706532" y="6045282"/>
            <a:ext cx="521292" cy="718656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0"/>
          <p:cNvSpPr/>
          <p:nvPr/>
        </p:nvSpPr>
        <p:spPr>
          <a:xfrm>
            <a:off x="700454" y="6076799"/>
            <a:ext cx="504670" cy="53417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0"/>
          <p:cNvSpPr/>
          <p:nvPr/>
        </p:nvSpPr>
        <p:spPr>
          <a:xfrm>
            <a:off x="400967" y="5434132"/>
            <a:ext cx="470320" cy="589614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0"/>
          <p:cNvSpPr/>
          <p:nvPr/>
        </p:nvSpPr>
        <p:spPr>
          <a:xfrm>
            <a:off x="-35016" y="5434124"/>
            <a:ext cx="339602" cy="534146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0"/>
          <p:cNvSpPr/>
          <p:nvPr/>
        </p:nvSpPr>
        <p:spPr>
          <a:xfrm>
            <a:off x="721258" y="6664025"/>
            <a:ext cx="463059" cy="237283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0"/>
          <p:cNvSpPr/>
          <p:nvPr/>
        </p:nvSpPr>
        <p:spPr>
          <a:xfrm>
            <a:off x="3251972" y="6433680"/>
            <a:ext cx="589992" cy="552172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0"/>
          <p:cNvSpPr/>
          <p:nvPr/>
        </p:nvSpPr>
        <p:spPr>
          <a:xfrm>
            <a:off x="3251978" y="5372369"/>
            <a:ext cx="388118" cy="545251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0"/>
          <p:cNvSpPr/>
          <p:nvPr/>
        </p:nvSpPr>
        <p:spPr>
          <a:xfrm>
            <a:off x="2183974" y="6600511"/>
            <a:ext cx="297606" cy="28164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0"/>
          <p:cNvSpPr/>
          <p:nvPr/>
        </p:nvSpPr>
        <p:spPr>
          <a:xfrm>
            <a:off x="3949125" y="6600167"/>
            <a:ext cx="288245" cy="245603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0"/>
          <p:cNvSpPr/>
          <p:nvPr/>
        </p:nvSpPr>
        <p:spPr>
          <a:xfrm>
            <a:off x="1360115" y="6373645"/>
            <a:ext cx="323616" cy="428728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0"/>
          <p:cNvSpPr/>
          <p:nvPr/>
        </p:nvSpPr>
        <p:spPr>
          <a:xfrm>
            <a:off x="3721844" y="5333706"/>
            <a:ext cx="306966" cy="513369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0"/>
          <p:cNvSpPr/>
          <p:nvPr/>
        </p:nvSpPr>
        <p:spPr>
          <a:xfrm>
            <a:off x="91624" y="6070570"/>
            <a:ext cx="416228" cy="546650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0"/>
          <p:cNvSpPr/>
          <p:nvPr/>
        </p:nvSpPr>
        <p:spPr>
          <a:xfrm>
            <a:off x="4028803" y="6111824"/>
            <a:ext cx="391238" cy="385726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0"/>
          <p:cNvSpPr/>
          <p:nvPr/>
        </p:nvSpPr>
        <p:spPr>
          <a:xfrm>
            <a:off x="2704" y="6533641"/>
            <a:ext cx="180033" cy="498052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0"/>
          <p:cNvSpPr/>
          <p:nvPr/>
        </p:nvSpPr>
        <p:spPr>
          <a:xfrm rot="2388651">
            <a:off x="2410075" y="6228917"/>
            <a:ext cx="553623" cy="531399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0"/>
          <p:cNvSpPr/>
          <p:nvPr/>
        </p:nvSpPr>
        <p:spPr>
          <a:xfrm>
            <a:off x="3462692" y="6023740"/>
            <a:ext cx="479681" cy="452289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0"/>
          <p:cNvSpPr/>
          <p:nvPr/>
        </p:nvSpPr>
        <p:spPr>
          <a:xfrm rot="-5400000">
            <a:off x="2837104" y="5369300"/>
            <a:ext cx="373208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0"/>
          <p:cNvSpPr/>
          <p:nvPr/>
        </p:nvSpPr>
        <p:spPr>
          <a:xfrm>
            <a:off x="2859048" y="5826928"/>
            <a:ext cx="377708" cy="568851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0"/>
          <p:cNvSpPr/>
          <p:nvPr/>
        </p:nvSpPr>
        <p:spPr>
          <a:xfrm>
            <a:off x="258963" y="6610609"/>
            <a:ext cx="386048" cy="344086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0"/>
          <p:cNvSpPr/>
          <p:nvPr/>
        </p:nvSpPr>
        <p:spPr>
          <a:xfrm>
            <a:off x="2981820" y="6513509"/>
            <a:ext cx="174842" cy="249763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4C2F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"/>
            <a:ext cx="9143797" cy="6857969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h="120000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300033"/>
            <a:ext cx="67917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753200"/>
            <a:ext cx="6791700" cy="4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629698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2"/>
          <p:cNvSpPr txBox="1">
            <a:spLocks noGrp="1"/>
          </p:cNvSpPr>
          <p:nvPr>
            <p:ph type="title"/>
          </p:nvPr>
        </p:nvSpPr>
        <p:spPr>
          <a:xfrm>
            <a:off x="747925" y="300033"/>
            <a:ext cx="61404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Design Inspirations</a:t>
            </a:r>
            <a:endParaRPr sz="5500"/>
          </a:p>
        </p:txBody>
      </p:sp>
      <p:sp>
        <p:nvSpPr>
          <p:cNvPr id="599" name="Google Shape;599;p22"/>
          <p:cNvSpPr txBox="1">
            <a:spLocks noGrp="1"/>
          </p:cNvSpPr>
          <p:nvPr>
            <p:ph type="body" idx="1"/>
          </p:nvPr>
        </p:nvSpPr>
        <p:spPr>
          <a:xfrm>
            <a:off x="747925" y="1737116"/>
            <a:ext cx="6140400" cy="48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5000"/>
              <a:t>Select two numbers and write them in the chat.</a:t>
            </a:r>
            <a:endParaRPr sz="5000"/>
          </a:p>
          <a:p>
            <a:pPr marL="457200" lvl="0" indent="-546100" algn="l" rtl="0">
              <a:spcBef>
                <a:spcPts val="600"/>
              </a:spcBef>
              <a:spcAft>
                <a:spcPts val="0"/>
              </a:spcAft>
              <a:buSzPts val="5000"/>
              <a:buChar char="●"/>
            </a:pPr>
            <a:r>
              <a:rPr lang="en-US" sz="5000"/>
              <a:t>Must be between 1-15, including 1 and 15.</a:t>
            </a:r>
            <a:endParaRPr sz="5000"/>
          </a:p>
          <a:p>
            <a:pPr marL="457200" lvl="0" indent="-546100" algn="l" rtl="0">
              <a:spcBef>
                <a:spcPts val="0"/>
              </a:spcBef>
              <a:spcAft>
                <a:spcPts val="0"/>
              </a:spcAft>
              <a:buSzPts val="5000"/>
              <a:buChar char="●"/>
            </a:pPr>
            <a:r>
              <a:rPr lang="en-US" sz="5000"/>
              <a:t>Can be the same.</a:t>
            </a:r>
            <a:endParaRPr sz="5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400" b="1"/>
              <a:t>Need paper and writing utensil.</a:t>
            </a:r>
            <a:endParaRPr sz="34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3"/>
          <p:cNvSpPr txBox="1">
            <a:spLocks noGrp="1"/>
          </p:cNvSpPr>
          <p:nvPr>
            <p:ph type="title"/>
          </p:nvPr>
        </p:nvSpPr>
        <p:spPr>
          <a:xfrm>
            <a:off x="747925" y="300033"/>
            <a:ext cx="61404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Design Inspirations</a:t>
            </a:r>
            <a:endParaRPr sz="4600"/>
          </a:p>
        </p:txBody>
      </p:sp>
      <p:pic>
        <p:nvPicPr>
          <p:cNvPr id="605" name="Google Shape;6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2475"/>
            <a:ext cx="9143999" cy="54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On-screen Show (4:3)</PresentationFormat>
  <Paragraphs>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Sniglet</vt:lpstr>
      <vt:lpstr>Merriweather Sans</vt:lpstr>
      <vt:lpstr>Arial</vt:lpstr>
      <vt:lpstr>Calibri</vt:lpstr>
      <vt:lpstr>Dosis</vt:lpstr>
      <vt:lpstr>Friar template</vt:lpstr>
      <vt:lpstr>Design Inspirations</vt:lpstr>
      <vt:lpstr>Design Inspirations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Inspirations</dc:title>
  <dc:creator>DaNel Hogan</dc:creator>
  <cp:lastModifiedBy>DaNel Hogan</cp:lastModifiedBy>
  <cp:revision>1</cp:revision>
  <dcterms:modified xsi:type="dcterms:W3CDTF">2020-08-16T20:55:49Z</dcterms:modified>
</cp:coreProperties>
</file>