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Dosis" pitchFamily="2" charset="77"/>
      <p:regular r:id="rId31"/>
      <p:bold r:id="rId32"/>
    </p:embeddedFont>
    <p:embeddedFont>
      <p:font typeface="Impact" panose="020B0806030902050204" pitchFamily="34" charset="0"/>
      <p:regular r:id="rId33"/>
    </p:embeddedFont>
    <p:embeddedFont>
      <p:font typeface="Merriweather Sans" pitchFamily="2" charset="77"/>
      <p:regular r:id="rId34"/>
      <p:bold r:id="rId35"/>
      <p:italic r:id="rId36"/>
      <p:boldItalic r:id="rId37"/>
    </p:embeddedFont>
    <p:embeddedFont>
      <p:font typeface="Sniglet" pitchFamily="8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hiteboard.f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temazing.org/nature-of-science-paper-circui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emazing.org/perplexing-parallel-paper-circu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6" name="Google Shape;596;p1: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95336fb1f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Repeat the steps for the 2nd lead - measure, cut or tear, add the lead, and then secure it with thumbnail. </a:t>
            </a:r>
            <a:endParaRPr/>
          </a:p>
        </p:txBody>
      </p:sp>
      <p:sp>
        <p:nvSpPr>
          <p:cNvPr id="652" name="Google Shape;652;g995336fb1f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995336fb1f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highly recommended that teachers prep the LEDs by doing this step in advance. Basically you want to cut off about ⅛” from the short negative lead. You can use either wire cutters or scissors (but not your Mom’s good fabric scissors). This way, when the students spread the leads out, like on the next slide, it will be really obviously which lead is the short negative lead and which is the long positive lead. You can have students do this step but there is a chance they cut both leads and potentially render one of the LEDs useless. </a:t>
            </a:r>
            <a:endParaRPr/>
          </a:p>
        </p:txBody>
      </p:sp>
      <p:sp>
        <p:nvSpPr>
          <p:cNvPr id="658" name="Google Shape;658;g995336fb1f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995336fb1f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Students should spread the two leads out in opposite directions on each LED as shown.</a:t>
            </a:r>
            <a:endParaRPr/>
          </a:p>
        </p:txBody>
      </p:sp>
      <p:sp>
        <p:nvSpPr>
          <p:cNvPr id="664" name="Google Shape;664;g995336fb1f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995336fb1f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Everyone needs to number the spaces the same way. In the picture, it shows #1 closest to the battery and #5 furthest away. You can also start with #1 furthest away and number in with 5 closest to the battery. Again, it is just important everyone agrees to do it the same way so we can make the same comparisons. This also really gets them thinking the order is going to matter.</a:t>
            </a:r>
            <a:endParaRPr/>
          </a:p>
        </p:txBody>
      </p:sp>
      <p:sp>
        <p:nvSpPr>
          <p:cNvPr id="670" name="Google Shape;670;g995336fb1f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995336fb1f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Next students should tape down their first LED in the #1 position. It is important to tell them again that the order doesn’t matter. While it shows a white LED here, they can start with whichever color they want. They should use about ½” of copper tape to sandwich ONLY the positive long lead to the right copper lead of their circuit. They are not securing the negative short lead because they will be using that side as a switch to either close (push down and connect) the circuit or leave the circuit open (have the lead bent up away from the negative copper lead). This is shown in the next slide.</a:t>
            </a:r>
            <a:endParaRPr/>
          </a:p>
        </p:txBody>
      </p:sp>
      <p:sp>
        <p:nvSpPr>
          <p:cNvPr id="676" name="Google Shape;676;g995336fb1f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995336fb1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slide shows the secured long positive lead on the right and the negative lead bent up way from the negative lead of the copper tape so the circuit is open and not lighting up the LED.</a:t>
            </a:r>
            <a:endParaRPr/>
          </a:p>
        </p:txBody>
      </p:sp>
      <p:sp>
        <p:nvSpPr>
          <p:cNvPr id="683" name="Google Shape;683;g995336fb1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95336fb1f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They should secure all the other LEDs in the same way and in whatever order they want. Tape down the long positive leads on the right and bend up the short negative leads on the left so they can be used as switches to close the circuit or leave it open.</a:t>
            </a:r>
            <a:endParaRPr/>
          </a:p>
        </p:txBody>
      </p:sp>
      <p:sp>
        <p:nvSpPr>
          <p:cNvPr id="688" name="Google Shape;688;g995336fb1f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995336fb1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Install the battery as shown and secure it with a medium binder clip as shown.</a:t>
            </a:r>
            <a:endParaRPr/>
          </a:p>
        </p:txBody>
      </p:sp>
      <p:sp>
        <p:nvSpPr>
          <p:cNvPr id="694" name="Google Shape;694;g995336fb1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995336fb1f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any of the LEDs are lighting while the circuit is just sitting on the table or desk, students should bend the negative short lead up a bit more so all the circuits are open. Then, one at a time, they should push down on the negative leads to close the circuit and make sure each LED will light up. If one is not working, they should really push down on the copper tape securing the positive lead to the copper tape on the right. They might even use the side of their thumbnail to make sure it is a really good connection. If nothing works, they should take the LED out and test it with the battery. Make sure the LED works and that the positive lead is secured on the right and the negative lead is being used as a switch on the left. Once all the LEDs are working individually, then it is time to play to figure out the rules. Leading questions on the next slide. </a:t>
            </a:r>
            <a:endParaRPr/>
          </a:p>
        </p:txBody>
      </p:sp>
      <p:sp>
        <p:nvSpPr>
          <p:cNvPr id="701" name="Google Shape;701;g995336fb1f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995336fb1f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Students should try to figure out and record the rules they think the LEDs follow. They are specifically using the “engaging in argument from evidence” science practice. You might repost these questions on a slide you push out to students as a background on </a:t>
            </a:r>
            <a:r>
              <a:rPr lang="en-US" u="sng">
                <a:solidFill>
                  <a:srgbClr val="1155CC"/>
                </a:solidFill>
                <a:hlinkClick r:id="rId3">
                  <a:extLst>
                    <a:ext uri="{A12FA001-AC4F-418D-AE19-62706E023703}">
                      <ahyp:hlinkClr xmlns:ahyp="http://schemas.microsoft.com/office/drawing/2018/hyperlinkcolor" val="tx"/>
                    </a:ext>
                  </a:extLst>
                </a:hlinkClick>
              </a:rPr>
              <a:t>https://whiteboard.fi/</a:t>
            </a:r>
            <a:r>
              <a:rPr lang="en-US">
                <a:solidFill>
                  <a:schemeClr val="dk1"/>
                </a:solidFill>
              </a:rPr>
              <a:t> - then students can record the rules they notice on their individual whiteboards. You can then save their whiteboards to give them credit for participating. Do not mention the importance of either order of the LEDs or color. Just give them these simple leading questions. They will generally make claims based on the order based on how you set up the circuit which is what you want. After students have had a chance to play for a while and record some rules they think the LEDs follow, you can either use their whiteboards or have them share out one rule at a time. You should then ask if others noticed the same thing or saw something different. For instance, one student might say - “#1 and #2 light up together because when I close both those circuits both LEDs light up.” If another student doesn’t say that didn’t work on their circuit, have them all test it. Say - “Let’s test this claim and see if it holds true for all our circuits.” Then someone should say it doesn’t work on theirs - only one of the two light up. Don’t give it away yet. Still have others claim rules and have everyone test them. Then, if a student makes the connection that it might be color, you can start to ask about rules related to color. And then eventually get to the real rules as found here: </a:t>
            </a:r>
            <a:r>
              <a:rPr lang="en-US" u="sng">
                <a:solidFill>
                  <a:schemeClr val="hlink"/>
                </a:solidFill>
                <a:hlinkClick r:id="rId4"/>
              </a:rPr>
              <a:t>https://stemazing.org/nature-of-science-paper-circuit/</a:t>
            </a:r>
            <a:r>
              <a:rPr lang="en-US">
                <a:solidFill>
                  <a:schemeClr val="dk1"/>
                </a:solidFill>
              </a:rPr>
              <a:t> </a:t>
            </a:r>
            <a:endParaRPr>
              <a:solidFill>
                <a:schemeClr val="dk1"/>
              </a:solidFill>
            </a:endParaRPr>
          </a:p>
          <a:p>
            <a:pPr marL="0" lvl="0" indent="0" algn="l" rtl="0">
              <a:spcBef>
                <a:spcPts val="0"/>
              </a:spcBef>
              <a:spcAft>
                <a:spcPts val="0"/>
              </a:spcAft>
              <a:buNone/>
            </a:pPr>
            <a:endParaRPr/>
          </a:p>
        </p:txBody>
      </p:sp>
      <p:sp>
        <p:nvSpPr>
          <p:cNvPr id="708" name="Google Shape;708;g995336fb1f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995336fb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Students should notice that one lead (leg) of LED is shorter than the other.</a:t>
            </a:r>
            <a:endParaRPr/>
          </a:p>
          <a:p>
            <a:pPr marL="0" lvl="0" indent="0" algn="l" rtl="0">
              <a:spcBef>
                <a:spcPts val="0"/>
              </a:spcBef>
              <a:spcAft>
                <a:spcPts val="0"/>
              </a:spcAft>
              <a:buNone/>
            </a:pPr>
            <a:r>
              <a:rPr lang="en-US"/>
              <a:t>Students should notice that the LED will only light if it is connected with the short lead on the back of the battery and the long lead on the front of the battery (the side with writing on it).</a:t>
            </a:r>
            <a:endParaRPr/>
          </a:p>
          <a:p>
            <a:pPr marL="0" lvl="0" indent="0" algn="l" rtl="0">
              <a:spcBef>
                <a:spcPts val="0"/>
              </a:spcBef>
              <a:spcAft>
                <a:spcPts val="0"/>
              </a:spcAft>
              <a:buNone/>
            </a:pPr>
            <a:r>
              <a:rPr lang="en-US"/>
              <a:t>You can then let them in on the fact that LEDs are directional. The short lead is the negative lead and the long lead is the positive lead.</a:t>
            </a:r>
            <a:endParaRPr/>
          </a:p>
        </p:txBody>
      </p:sp>
      <p:sp>
        <p:nvSpPr>
          <p:cNvPr id="602" name="Google Shape;602;g995336fb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995336fb1f_1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995336fb1f_1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you want to go further you can have students add reasoning to the claims they have based on the evidence related to color. The reasoning is the scientific explanation for WHY the LEDs behave the way they do. Can students identify a scientific cause for what they observed in the experiment? You can explain that this is the next step in making sense of the world - try to explain the why using scientific reasoning.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995336fb1f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995336fb1f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Use this slide to help students remember the order of the visible spectrum, which a rainbow demonstrates. Red, Orange, Yellow, Green, Blue, Indigo, and Violet (or purple) also remembered using the acronym ROY G. BIV.</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995336fb1f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995336fb1f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 have the order of the spectrum, share also the LED voltage ratings. Either in small groups or as a class, students should notice and wonder about how this information might help them give a scientific reason for why the LEDs behave the way they do. They should notice the red and yellow LEDs work together and have the same voltage ratings. The green, blue, and white LEDs work together and have the same voltage ratings. So, an explanation for the claims (rules) they made, based on the observational data from their experiments (trying different combinations of lights together), is that LEDs with the same voltage ratings will light up together and if LEDs have different voltage ratings, only the LEDs with the lower rating will light up. </a:t>
            </a:r>
            <a:r>
              <a:rPr lang="en-US" sz="1100" b="0" i="0" u="none" strike="noStrike" cap="none" dirty="0">
                <a:solidFill>
                  <a:srgbClr val="000000"/>
                </a:solidFill>
                <a:effectLst/>
                <a:latin typeface="Arial"/>
                <a:ea typeface="Arial"/>
                <a:cs typeface="Arial"/>
                <a:sym typeface="Arial"/>
              </a:rPr>
              <a:t>NOTE: This does not explain the weirdness we see with the green LED lighting up slightly with the red and yellow. You have to go further with the next slide of info to get to that. </a:t>
            </a:r>
            <a:r>
              <a:rPr lang="en-US" sz="1100" b="0" i="0" u="none" strike="noStrike" cap="none">
                <a:solidFill>
                  <a:srgbClr val="000000"/>
                </a:solidFill>
                <a:effectLst/>
                <a:latin typeface="Arial"/>
                <a:ea typeface="Arial"/>
                <a:cs typeface="Arial"/>
                <a:sym typeface="Arial"/>
              </a:rPr>
              <a:t>You could stop here and skip to the last slide or allow students to try to explain more.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995336fb1f_1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995336fb1f_1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with the information about the energy of the photons based on color, students might notice that it also matches the order of the visible spectrum - red has the lowest energy then yellow is higher, green higher, and blue the highest energy. Note that eV is a unit called an electron volt. It is not truly important that they know more about this unit other than it is a unit used to measure energy. Using this information, students might make the following CER - The green LED lights up a little bit when connected with the red and/or yellow LED as seen when you close the green, red, and yellow circuits because green light has just slightly higher energy than the red and yellow. This is a bit of a leap for younger students but also provides more information for older students.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995336fb1f_1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995336fb1f_1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 pHun extension is to ask students how an orange LED would behave in the circuit system they have? What would it do? Which LEDs would it light with and which ones would it not work with? What would its voltage be? What would its photon energy be? (Or cut this question out if you didn’t use the photon energy slide.) After they have made predictions and defended their prediction using claims, based on the evidence and reasoning they used to explain the circuit, give them an orange LED to add to their circuit system to try it out! Where they right? How did it behave? You can later share with them that the voltage rating is 1.8-2.2 V for the orange LED and orange photons have the following energy: 2.00-2.10 eV. While students can look up these values, predicting how it will behave in the circuit will be completely based on their understanding of the rules they made and where they think the orange LED will fit in. Once they make predictions, you should not ever confirm the “right answer”. They should satisfy their curiosity and make sense of the world by doing what scientists do - test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995336fb1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Double check supplies.</a:t>
            </a:r>
            <a:endParaRPr/>
          </a:p>
          <a:p>
            <a:pPr marL="0" lvl="0" indent="0" algn="l" rtl="0">
              <a:spcBef>
                <a:spcPts val="0"/>
              </a:spcBef>
              <a:spcAft>
                <a:spcPts val="0"/>
              </a:spcAft>
              <a:buNone/>
            </a:pPr>
            <a:r>
              <a:rPr lang="en-US"/>
              <a:t>The circuit template can be found in the lesson here: </a:t>
            </a:r>
            <a:r>
              <a:rPr lang="en-US" u="sng">
                <a:solidFill>
                  <a:schemeClr val="hlink"/>
                </a:solidFill>
                <a:hlinkClick r:id="rId3"/>
              </a:rPr>
              <a:t>https://stemazing.org/perplexing-parallel-paper-circuit/</a:t>
            </a:r>
            <a:r>
              <a:rPr lang="en-US"/>
              <a:t> </a:t>
            </a:r>
            <a:endParaRPr/>
          </a:p>
        </p:txBody>
      </p:sp>
      <p:sp>
        <p:nvSpPr>
          <p:cNvPr id="608" name="Google Shape;608;g995336fb1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995336fb1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Quick view of final product but note that the order of the LEDs is not important. You might even tell the students they will get to decide which order they put their LEDs in on their circuits.</a:t>
            </a:r>
            <a:endParaRPr/>
          </a:p>
        </p:txBody>
      </p:sp>
      <p:sp>
        <p:nvSpPr>
          <p:cNvPr id="615" name="Google Shape;615;g995336fb1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995336fb1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Prep the template by folding it first backward along the diagonal line so you can see where to fold and then folding it forward.</a:t>
            </a:r>
            <a:endParaRPr/>
          </a:p>
        </p:txBody>
      </p:sp>
      <p:sp>
        <p:nvSpPr>
          <p:cNvPr id="621" name="Google Shape;621;g995336fb1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995336fb1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best way to separate the copper tape from the backing is to rub your finger gently across the end or corder to get it started.</a:t>
            </a:r>
            <a:endParaRPr/>
          </a:p>
        </p:txBody>
      </p:sp>
      <p:sp>
        <p:nvSpPr>
          <p:cNvPr id="628" name="Google Shape;628;g995336fb1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995336fb1f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Demonstrate that ripping the tape off the backing all at once with make it curl and generally makes it useless because you can’t untangle it. They should get it started and then slowly pull off the backing as they stick it to their template as shown on the next slide.</a:t>
            </a:r>
            <a:endParaRPr/>
          </a:p>
        </p:txBody>
      </p:sp>
      <p:sp>
        <p:nvSpPr>
          <p:cNvPr id="634" name="Google Shape;634;g995336fb1f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995336fb1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Students should measure and cut or tear a piece of copper tape to the correct length for the first lead in their circuit. They should then get the end starting to separate and carefully put the tape in place along the template. It needs to be lined up -ish. It doesn’t not need to be exactly perfect but the closer to the template line the better.</a:t>
            </a:r>
            <a:endParaRPr/>
          </a:p>
        </p:txBody>
      </p:sp>
      <p:sp>
        <p:nvSpPr>
          <p:cNvPr id="640" name="Google Shape;640;g995336fb1f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995336fb1f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Students can better secure the tape by rubbing the side of the thumbnail gently along the copper tape to make sure it is really stuck to the template and smooth it out.</a:t>
            </a:r>
            <a:endParaRPr/>
          </a:p>
        </p:txBody>
      </p:sp>
      <p:sp>
        <p:nvSpPr>
          <p:cNvPr id="646" name="Google Shape;646;g995336fb1f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1C4587"/>
              </a:buClr>
              <a:buSzPts val="4800"/>
              <a:buNone/>
              <a:defRPr sz="4800" b="0">
                <a:solidFill>
                  <a:srgbClr val="1C4587"/>
                </a:solidFill>
              </a:defRPr>
            </a:lvl1pPr>
            <a:lvl2pPr lvl="1" algn="r">
              <a:lnSpc>
                <a:spcPct val="100000"/>
              </a:lnSpc>
              <a:spcBef>
                <a:spcPts val="0"/>
              </a:spcBef>
              <a:spcAft>
                <a:spcPts val="0"/>
              </a:spcAft>
              <a:buClr>
                <a:srgbClr val="1C4587"/>
              </a:buClr>
              <a:buSzPts val="4800"/>
              <a:buNone/>
              <a:defRPr sz="4800" b="0">
                <a:solidFill>
                  <a:srgbClr val="1C4587"/>
                </a:solidFill>
              </a:defRPr>
            </a:lvl2pPr>
            <a:lvl3pPr lvl="2" algn="r">
              <a:lnSpc>
                <a:spcPct val="100000"/>
              </a:lnSpc>
              <a:spcBef>
                <a:spcPts val="0"/>
              </a:spcBef>
              <a:spcAft>
                <a:spcPts val="0"/>
              </a:spcAft>
              <a:buClr>
                <a:srgbClr val="1C4587"/>
              </a:buClr>
              <a:buSzPts val="4800"/>
              <a:buNone/>
              <a:defRPr sz="4800" b="0">
                <a:solidFill>
                  <a:srgbClr val="1C4587"/>
                </a:solidFill>
              </a:defRPr>
            </a:lvl3pPr>
            <a:lvl4pPr lvl="3" algn="r">
              <a:lnSpc>
                <a:spcPct val="100000"/>
              </a:lnSpc>
              <a:spcBef>
                <a:spcPts val="0"/>
              </a:spcBef>
              <a:spcAft>
                <a:spcPts val="0"/>
              </a:spcAft>
              <a:buClr>
                <a:srgbClr val="1C4587"/>
              </a:buClr>
              <a:buSzPts val="4800"/>
              <a:buNone/>
              <a:defRPr sz="4800" b="0">
                <a:solidFill>
                  <a:srgbClr val="1C4587"/>
                </a:solidFill>
              </a:defRPr>
            </a:lvl4pPr>
            <a:lvl5pPr lvl="4" algn="r">
              <a:lnSpc>
                <a:spcPct val="100000"/>
              </a:lnSpc>
              <a:spcBef>
                <a:spcPts val="0"/>
              </a:spcBef>
              <a:spcAft>
                <a:spcPts val="0"/>
              </a:spcAft>
              <a:buClr>
                <a:srgbClr val="1C4587"/>
              </a:buClr>
              <a:buSzPts val="4800"/>
              <a:buNone/>
              <a:defRPr sz="4800" b="0">
                <a:solidFill>
                  <a:srgbClr val="1C4587"/>
                </a:solidFill>
              </a:defRPr>
            </a:lvl5pPr>
            <a:lvl6pPr lvl="5" algn="r">
              <a:lnSpc>
                <a:spcPct val="100000"/>
              </a:lnSpc>
              <a:spcBef>
                <a:spcPts val="0"/>
              </a:spcBef>
              <a:spcAft>
                <a:spcPts val="0"/>
              </a:spcAft>
              <a:buClr>
                <a:srgbClr val="1C4587"/>
              </a:buClr>
              <a:buSzPts val="4800"/>
              <a:buNone/>
              <a:defRPr sz="4800" b="0">
                <a:solidFill>
                  <a:srgbClr val="1C4587"/>
                </a:solidFill>
              </a:defRPr>
            </a:lvl6pPr>
            <a:lvl7pPr lvl="6" algn="r">
              <a:lnSpc>
                <a:spcPct val="100000"/>
              </a:lnSpc>
              <a:spcBef>
                <a:spcPts val="0"/>
              </a:spcBef>
              <a:spcAft>
                <a:spcPts val="0"/>
              </a:spcAft>
              <a:buClr>
                <a:srgbClr val="1C4587"/>
              </a:buClr>
              <a:buSzPts val="4800"/>
              <a:buNone/>
              <a:defRPr sz="4800" b="0">
                <a:solidFill>
                  <a:srgbClr val="1C4587"/>
                </a:solidFill>
              </a:defRPr>
            </a:lvl7pPr>
            <a:lvl8pPr lvl="7" algn="r">
              <a:lnSpc>
                <a:spcPct val="100000"/>
              </a:lnSpc>
              <a:spcBef>
                <a:spcPts val="0"/>
              </a:spcBef>
              <a:spcAft>
                <a:spcPts val="0"/>
              </a:spcAft>
              <a:buClr>
                <a:srgbClr val="1C4587"/>
              </a:buClr>
              <a:buSzPts val="4800"/>
              <a:buNone/>
              <a:defRPr sz="4800" b="0">
                <a:solidFill>
                  <a:srgbClr val="1C4587"/>
                </a:solidFill>
              </a:defRPr>
            </a:lvl8pPr>
            <a:lvl9pPr lvl="8" algn="r">
              <a:lnSpc>
                <a:spcPct val="100000"/>
              </a:lnSpc>
              <a:spcBef>
                <a:spcPts val="0"/>
              </a:spcBef>
              <a:spcAft>
                <a:spcPts val="0"/>
              </a:spcAft>
              <a:buClr>
                <a:srgbClr val="1C4587"/>
              </a:buClr>
              <a:buSzPts val="4800"/>
              <a:buNone/>
              <a:defRPr sz="4800" b="0">
                <a:solidFill>
                  <a:srgbClr val="1C4587"/>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6" name="Google Shape;166;p2"/>
          <p:cNvSpPr/>
          <p:nvPr/>
        </p:nvSpPr>
        <p:spPr>
          <a:xfrm>
            <a:off x="3078045" y="3128353"/>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0" name="Google Shape;170;p2"/>
          <p:cNvSpPr/>
          <p:nvPr/>
        </p:nvSpPr>
        <p:spPr>
          <a:xfrm>
            <a:off x="4419881" y="3994835"/>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3" name="Google Shape;173;p2"/>
          <p:cNvSpPr/>
          <p:nvPr/>
        </p:nvSpPr>
        <p:spPr>
          <a:xfrm>
            <a:off x="1347361" y="3186147"/>
            <a:ext cx="599146" cy="706813"/>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4" name="Google Shape;174;p2"/>
          <p:cNvSpPr/>
          <p:nvPr/>
        </p:nvSpPr>
        <p:spPr>
          <a:xfrm>
            <a:off x="2681615" y="4813559"/>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5" name="Google Shape;175;p2"/>
          <p:cNvSpPr/>
          <p:nvPr/>
        </p:nvSpPr>
        <p:spPr>
          <a:xfrm>
            <a:off x="7146421" y="4508764"/>
            <a:ext cx="1040884" cy="730621"/>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1" name="Google Shape;181;p2"/>
          <p:cNvSpPr/>
          <p:nvPr/>
        </p:nvSpPr>
        <p:spPr>
          <a:xfrm>
            <a:off x="1570785" y="4028294"/>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4" name="Google Shape;184;p2"/>
          <p:cNvSpPr/>
          <p:nvPr/>
        </p:nvSpPr>
        <p:spPr>
          <a:xfrm>
            <a:off x="859713" y="3417442"/>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5" name="Google Shape;185;p2"/>
          <p:cNvSpPr/>
          <p:nvPr/>
        </p:nvSpPr>
        <p:spPr>
          <a:xfrm rot="1920742">
            <a:off x="5707038" y="4185643"/>
            <a:ext cx="884797" cy="80754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6" name="Google Shape;186;p2"/>
          <p:cNvSpPr/>
          <p:nvPr/>
        </p:nvSpPr>
        <p:spPr>
          <a:xfrm rot="-3496844">
            <a:off x="115842" y="4495909"/>
            <a:ext cx="537852" cy="491733"/>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8" name="Google Shape;188;p2"/>
          <p:cNvSpPr/>
          <p:nvPr/>
        </p:nvSpPr>
        <p:spPr>
          <a:xfrm rot="-5400000">
            <a:off x="6496794" y="3021440"/>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0" name="Google Shape;190;p2"/>
          <p:cNvSpPr/>
          <p:nvPr/>
        </p:nvSpPr>
        <p:spPr>
          <a:xfrm>
            <a:off x="1866011" y="4742878"/>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9"/>
        <p:cNvGrpSpPr/>
        <p:nvPr/>
      </p:nvGrpSpPr>
      <p:grpSpPr>
        <a:xfrm>
          <a:off x="0" y="0"/>
          <a:ext cx="0" cy="0"/>
          <a:chOff x="0" y="0"/>
          <a:chExt cx="0" cy="0"/>
        </a:xfrm>
      </p:grpSpPr>
      <p:sp>
        <p:nvSpPr>
          <p:cNvPr id="420" name="Google Shape;420;p11"/>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grpSp>
        <p:nvGrpSpPr>
          <p:cNvPr id="421" name="Google Shape;421;p11"/>
          <p:cNvGrpSpPr/>
          <p:nvPr/>
        </p:nvGrpSpPr>
        <p:grpSpPr>
          <a:xfrm>
            <a:off x="7442903" y="-91154"/>
            <a:ext cx="1796289" cy="5330574"/>
            <a:chOff x="6023725" y="842300"/>
            <a:chExt cx="1358150" cy="4030375"/>
          </a:xfrm>
        </p:grpSpPr>
        <p:sp>
          <p:nvSpPr>
            <p:cNvPr id="422" name="Google Shape;422;p11"/>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1"/>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1"/>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1"/>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1"/>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1"/>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1"/>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1"/>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1"/>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1"/>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1"/>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1"/>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1"/>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1"/>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1"/>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1"/>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1"/>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1"/>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1"/>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1"/>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1"/>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1"/>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1"/>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1"/>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1"/>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1"/>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1"/>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1"/>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1"/>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51" name="Google Shape;451;p11"/>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452" name="Google Shape;452;p1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Long text">
  <p:cSld name="1_Long text">
    <p:spTree>
      <p:nvGrpSpPr>
        <p:cNvPr id="1" name="Shape 453"/>
        <p:cNvGrpSpPr/>
        <p:nvPr/>
      </p:nvGrpSpPr>
      <p:grpSpPr>
        <a:xfrm>
          <a:off x="0" y="0"/>
          <a:ext cx="0" cy="0"/>
          <a:chOff x="0" y="0"/>
          <a:chExt cx="0" cy="0"/>
        </a:xfrm>
      </p:grpSpPr>
      <p:sp>
        <p:nvSpPr>
          <p:cNvPr id="454" name="Google Shape;454;p12"/>
          <p:cNvSpPr txBox="1">
            <a:spLocks noGrp="1"/>
          </p:cNvSpPr>
          <p:nvPr>
            <p:ph type="ctrTitle"/>
          </p:nvPr>
        </p:nvSpPr>
        <p:spPr>
          <a:xfrm>
            <a:off x="381000" y="228602"/>
            <a:ext cx="7772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Arial"/>
              <a:buNone/>
              <a:defRPr>
                <a:solidFill>
                  <a:schemeClr val="accen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55" name="Google Shape;455;p12"/>
          <p:cNvSpPr txBox="1">
            <a:spLocks noGrp="1"/>
          </p:cNvSpPr>
          <p:nvPr>
            <p:ph type="subTitle" idx="1"/>
          </p:nvPr>
        </p:nvSpPr>
        <p:spPr>
          <a:xfrm>
            <a:off x="381000" y="628650"/>
            <a:ext cx="69342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440"/>
              <a:buNone/>
              <a:defRPr>
                <a:solidFill>
                  <a:srgbClr val="888888"/>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56" name="Google Shape;456;p12"/>
          <p:cNvSpPr txBox="1">
            <a:spLocks noGrp="1"/>
          </p:cNvSpPr>
          <p:nvPr>
            <p:ph type="body" idx="2"/>
          </p:nvPr>
        </p:nvSpPr>
        <p:spPr>
          <a:xfrm>
            <a:off x="381000" y="1314450"/>
            <a:ext cx="8229600" cy="1200000"/>
          </a:xfrm>
          <a:prstGeom prst="rect">
            <a:avLst/>
          </a:prstGeom>
          <a:noFill/>
          <a:ln>
            <a:noFill/>
          </a:ln>
        </p:spPr>
        <p:txBody>
          <a:bodyPr spcFirstLastPara="1" wrap="square" lIns="91425" tIns="45700" rIns="91425" bIns="45700" anchor="t" anchorCtr="0">
            <a:noAutofit/>
          </a:bodyPr>
          <a:lstStyle>
            <a:lvl1pPr marL="457200" marR="0" lvl="0" indent="-228600" algn="l">
              <a:lnSpc>
                <a:spcPct val="110000"/>
              </a:lnSpc>
              <a:spcBef>
                <a:spcPts val="1000"/>
              </a:spcBef>
              <a:spcAft>
                <a:spcPts val="0"/>
              </a:spcAft>
              <a:buClr>
                <a:srgbClr val="3F3F3F"/>
              </a:buClr>
              <a:buSzPts val="1400"/>
              <a:buFont typeface="Merriweather Sans"/>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457" name="Google Shape;457;p12"/>
          <p:cNvSpPr txBox="1"/>
          <p:nvPr/>
        </p:nvSpPr>
        <p:spPr>
          <a:xfrm>
            <a:off x="6096000" y="4790175"/>
            <a:ext cx="2667000" cy="207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989A99"/>
                </a:solidFill>
                <a:latin typeface="Arial"/>
                <a:ea typeface="Arial"/>
                <a:cs typeface="Arial"/>
                <a:sym typeface="Arial"/>
              </a:rPr>
              <a:t>California Academy of Sciences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8"/>
        <p:cNvGrpSpPr/>
        <p:nvPr/>
      </p:nvGrpSpPr>
      <p:grpSpPr>
        <a:xfrm>
          <a:off x="0" y="0"/>
          <a:ext cx="0" cy="0"/>
          <a:chOff x="0" y="0"/>
          <a:chExt cx="0" cy="0"/>
        </a:xfrm>
      </p:grpSpPr>
      <p:sp>
        <p:nvSpPr>
          <p:cNvPr id="459" name="Google Shape;459;p13"/>
          <p:cNvSpPr txBox="1">
            <a:spLocks noGrp="1"/>
          </p:cNvSpPr>
          <p:nvPr>
            <p:ph type="title"/>
          </p:nvPr>
        </p:nvSpPr>
        <p:spPr>
          <a:xfrm>
            <a:off x="508000" y="1123953"/>
            <a:ext cx="2890800" cy="95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Arial"/>
              <a:buNone/>
              <a:defRPr sz="2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60" name="Google Shape;460;p13"/>
          <p:cNvSpPr txBox="1">
            <a:spLocks noGrp="1"/>
          </p:cNvSpPr>
          <p:nvPr>
            <p:ph type="body" idx="1"/>
          </p:nvPr>
        </p:nvSpPr>
        <p:spPr>
          <a:xfrm>
            <a:off x="3570346" y="386193"/>
            <a:ext cx="3385200" cy="41448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1" name="Google Shape;461;p13"/>
          <p:cNvSpPr txBox="1">
            <a:spLocks noGrp="1"/>
          </p:cNvSpPr>
          <p:nvPr>
            <p:ph type="body" idx="2"/>
          </p:nvPr>
        </p:nvSpPr>
        <p:spPr>
          <a:xfrm>
            <a:off x="508000" y="2082802"/>
            <a:ext cx="2890800" cy="1938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462" name="Google Shape;462;p13"/>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3" name="Google Shape;463;p13"/>
          <p:cNvSpPr txBox="1">
            <a:spLocks noGrp="1"/>
          </p:cNvSpPr>
          <p:nvPr>
            <p:ph type="ftr" idx="11"/>
          </p:nvPr>
        </p:nvSpPr>
        <p:spPr>
          <a:xfrm>
            <a:off x="1371600" y="4531022"/>
            <a:ext cx="38595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4" name="Google Shape;464;p13"/>
          <p:cNvSpPr txBox="1">
            <a:spLocks noGrp="1"/>
          </p:cNvSpPr>
          <p:nvPr>
            <p:ph type="sldNum" idx="12"/>
          </p:nvPr>
        </p:nvSpPr>
        <p:spPr>
          <a:xfrm>
            <a:off x="6442997"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5"/>
        <p:cNvGrpSpPr/>
        <p:nvPr/>
      </p:nvGrpSpPr>
      <p:grpSpPr>
        <a:xfrm>
          <a:off x="0" y="0"/>
          <a:ext cx="0" cy="0"/>
          <a:chOff x="0" y="0"/>
          <a:chExt cx="0" cy="0"/>
        </a:xfrm>
      </p:grpSpPr>
      <p:sp>
        <p:nvSpPr>
          <p:cNvPr id="466" name="Google Shape;466;p1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67" name="Google Shape;467;p14"/>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14"/>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9" name="Google Shape;469;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0" name="Google Shape;470;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1" name="Google Shape;47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2"/>
        <p:cNvGrpSpPr/>
        <p:nvPr/>
      </p:nvGrpSpPr>
      <p:grpSpPr>
        <a:xfrm>
          <a:off x="0" y="0"/>
          <a:ext cx="0" cy="0"/>
          <a:chOff x="0" y="0"/>
          <a:chExt cx="0" cy="0"/>
        </a:xfrm>
      </p:grpSpPr>
      <p:sp>
        <p:nvSpPr>
          <p:cNvPr id="473" name="Google Shape;473;p15"/>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74" name="Google Shape;474;p15"/>
          <p:cNvSpPr txBox="1">
            <a:spLocks noGrp="1"/>
          </p:cNvSpPr>
          <p:nvPr>
            <p:ph type="body" idx="1"/>
          </p:nvPr>
        </p:nvSpPr>
        <p:spPr>
          <a:xfrm>
            <a:off x="623888" y="3442097"/>
            <a:ext cx="7886700" cy="1125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5" name="Google Shape;475;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6" name="Google Shape;476;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7" name="Google Shape;477;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8"/>
        <p:cNvGrpSpPr/>
        <p:nvPr/>
      </p:nvGrpSpPr>
      <p:grpSpPr>
        <a:xfrm>
          <a:off x="0" y="0"/>
          <a:ext cx="0" cy="0"/>
          <a:chOff x="0" y="0"/>
          <a:chExt cx="0" cy="0"/>
        </a:xfrm>
      </p:grpSpPr>
      <p:sp>
        <p:nvSpPr>
          <p:cNvPr id="479" name="Google Shape;479;p16"/>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stStyle>
          <a:p>
            <a:endParaRPr/>
          </a:p>
        </p:txBody>
      </p:sp>
      <p:sp>
        <p:nvSpPr>
          <p:cNvPr id="480" name="Google Shape;480;p16"/>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1" name="Google Shape;481;p16"/>
          <p:cNvSpPr/>
          <p:nvPr/>
        </p:nvSpPr>
        <p:spPr>
          <a:xfrm>
            <a:off x="-35374" y="3366962"/>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2" name="Google Shape;482;p16"/>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3" name="Google Shape;483;p16"/>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4" name="Google Shape;484;p16"/>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5" name="Google Shape;485;p16"/>
          <p:cNvSpPr/>
          <p:nvPr/>
        </p:nvSpPr>
        <p:spPr>
          <a:xfrm>
            <a:off x="-77078" y="1488019"/>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6" name="Google Shape;486;p16"/>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7" name="Google Shape;487;p16"/>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8" name="Google Shape;488;p16"/>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9" name="Google Shape;489;p16"/>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0" name="Google Shape;490;p16"/>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1" name="Google Shape;491;p16"/>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2" name="Google Shape;492;p16"/>
          <p:cNvSpPr/>
          <p:nvPr/>
        </p:nvSpPr>
        <p:spPr>
          <a:xfrm>
            <a:off x="8963979" y="1338719"/>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3" name="Google Shape;493;p16"/>
          <p:cNvSpPr/>
          <p:nvPr/>
        </p:nvSpPr>
        <p:spPr>
          <a:xfrm rot="-2426120">
            <a:off x="7110128" y="4862106"/>
            <a:ext cx="279910" cy="387804"/>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4" name="Google Shape;494;p16"/>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5" name="Google Shape;495;p16"/>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6" name="Google Shape;496;p16"/>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7" name="Google Shape;497;p16"/>
          <p:cNvSpPr/>
          <p:nvPr/>
        </p:nvSpPr>
        <p:spPr>
          <a:xfrm>
            <a:off x="346877" y="608614"/>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8" name="Google Shape;498;p16"/>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9" name="Google Shape;499;p16"/>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0" name="Google Shape;500;p16"/>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1" name="Google Shape;501;p16"/>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2" name="Google Shape;502;p16"/>
          <p:cNvSpPr/>
          <p:nvPr/>
        </p:nvSpPr>
        <p:spPr>
          <a:xfrm>
            <a:off x="700454"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3" name="Google Shape;503;p16"/>
          <p:cNvSpPr/>
          <p:nvPr/>
        </p:nvSpPr>
        <p:spPr>
          <a:xfrm>
            <a:off x="258967" y="-86252"/>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4" name="Google Shape;504;p16"/>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5" name="Google Shape;505;p16"/>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6" name="Google Shape;506;p16"/>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7" name="Google Shape;507;p16"/>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8" name="Google Shape;508;p16"/>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9" name="Google Shape;509;p16"/>
          <p:cNvSpPr/>
          <p:nvPr/>
        </p:nvSpPr>
        <p:spPr>
          <a:xfrm>
            <a:off x="1403775" y="11501"/>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0" name="Google Shape;510;p16"/>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1" name="Google Shape;511;p16"/>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2" name="Google Shape;512;p16"/>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3" name="Google Shape;513;p16"/>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4" name="Google Shape;514;p16"/>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5" name="Google Shape;515;p16"/>
          <p:cNvSpPr/>
          <p:nvPr/>
        </p:nvSpPr>
        <p:spPr>
          <a:xfrm rot="1920548">
            <a:off x="8225558" y="609216"/>
            <a:ext cx="501522" cy="457688"/>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6" name="Google Shape;516;p16"/>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7" name="Google Shape;517;p16"/>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8" name="Google Shape;518;p16"/>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9" name="Google Shape;519;p16"/>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20" name="Google Shape;520;p16"/>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21" name="Google Shape;521;p16"/>
          <p:cNvSpPr txBox="1">
            <a:spLocks noGrp="1"/>
          </p:cNvSpPr>
          <p:nvPr>
            <p:ph type="sldNum" idx="12"/>
          </p:nvPr>
        </p:nvSpPr>
        <p:spPr>
          <a:xfrm>
            <a:off x="4297650" y="4853300"/>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2"/>
        <p:cNvGrpSpPr/>
        <p:nvPr/>
      </p:nvGrpSpPr>
      <p:grpSpPr>
        <a:xfrm>
          <a:off x="0" y="0"/>
          <a:ext cx="0" cy="0"/>
          <a:chOff x="0" y="0"/>
          <a:chExt cx="0" cy="0"/>
        </a:xfrm>
      </p:grpSpPr>
      <p:sp>
        <p:nvSpPr>
          <p:cNvPr id="523" name="Google Shape;523;p17"/>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24" name="Google Shape;524;p17"/>
          <p:cNvSpPr txBox="1">
            <a:spLocks noGrp="1"/>
          </p:cNvSpPr>
          <p:nvPr>
            <p:ph type="body" idx="1"/>
          </p:nvPr>
        </p:nvSpPr>
        <p:spPr>
          <a:xfrm>
            <a:off x="747925" y="1308875"/>
            <a:ext cx="2097900"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25" name="Google Shape;525;p17"/>
          <p:cNvSpPr txBox="1">
            <a:spLocks noGrp="1"/>
          </p:cNvSpPr>
          <p:nvPr>
            <p:ph type="body" idx="2"/>
          </p:nvPr>
        </p:nvSpPr>
        <p:spPr>
          <a:xfrm>
            <a:off x="2953087" y="1308875"/>
            <a:ext cx="2097900"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26" name="Google Shape;526;p17"/>
          <p:cNvSpPr txBox="1">
            <a:spLocks noGrp="1"/>
          </p:cNvSpPr>
          <p:nvPr>
            <p:ph type="body" idx="3"/>
          </p:nvPr>
        </p:nvSpPr>
        <p:spPr>
          <a:xfrm>
            <a:off x="5158248" y="1308875"/>
            <a:ext cx="2097900"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grpSp>
        <p:nvGrpSpPr>
          <p:cNvPr id="527" name="Google Shape;527;p17"/>
          <p:cNvGrpSpPr/>
          <p:nvPr/>
        </p:nvGrpSpPr>
        <p:grpSpPr>
          <a:xfrm>
            <a:off x="7442903" y="-91154"/>
            <a:ext cx="1796289" cy="5330574"/>
            <a:chOff x="6023725" y="842300"/>
            <a:chExt cx="1358150" cy="4030375"/>
          </a:xfrm>
        </p:grpSpPr>
        <p:sp>
          <p:nvSpPr>
            <p:cNvPr id="528" name="Google Shape;528;p1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57" name="Google Shape;557;p17"/>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558" name="Google Shape;558;p17"/>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59"/>
        <p:cNvGrpSpPr/>
        <p:nvPr/>
      </p:nvGrpSpPr>
      <p:grpSpPr>
        <a:xfrm>
          <a:off x="0" y="0"/>
          <a:ext cx="0" cy="0"/>
          <a:chOff x="0" y="0"/>
          <a:chExt cx="0" cy="0"/>
        </a:xfrm>
      </p:grpSpPr>
      <p:sp>
        <p:nvSpPr>
          <p:cNvPr id="560" name="Google Shape;560;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4800"/>
              <a:buFont typeface="Calibri"/>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561" name="Google Shape;56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562"/>
        <p:cNvGrpSpPr/>
        <p:nvPr/>
      </p:nvGrpSpPr>
      <p:grpSpPr>
        <a:xfrm>
          <a:off x="0" y="0"/>
          <a:ext cx="0" cy="0"/>
          <a:chOff x="0" y="0"/>
          <a:chExt cx="0" cy="0"/>
        </a:xfrm>
      </p:grpSpPr>
      <p:sp>
        <p:nvSpPr>
          <p:cNvPr id="563" name="Google Shape;563;p1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64" name="Google Shape;564;p19"/>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5" name="Google Shape;565;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6" name="Google Shape;566;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7" name="Google Shape;567;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568"/>
        <p:cNvGrpSpPr/>
        <p:nvPr/>
      </p:nvGrpSpPr>
      <p:grpSpPr>
        <a:xfrm>
          <a:off x="0" y="0"/>
          <a:ext cx="0" cy="0"/>
          <a:chOff x="0" y="0"/>
          <a:chExt cx="0" cy="0"/>
        </a:xfrm>
      </p:grpSpPr>
      <p:grpSp>
        <p:nvGrpSpPr>
          <p:cNvPr id="569" name="Google Shape;569;p20"/>
          <p:cNvGrpSpPr/>
          <p:nvPr/>
        </p:nvGrpSpPr>
        <p:grpSpPr>
          <a:xfrm>
            <a:off x="0" y="-6350"/>
            <a:ext cx="9144000" cy="5149850"/>
            <a:chOff x="0" y="-8467"/>
            <a:chExt cx="12192000" cy="6866467"/>
          </a:xfrm>
        </p:grpSpPr>
        <p:cxnSp>
          <p:nvCxnSpPr>
            <p:cNvPr id="570" name="Google Shape;57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71" name="Google Shape;57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572" name="Google Shape;57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573" name="Google Shape;57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74" name="Google Shape;574;p20"/>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98F98">
                <a:alpha val="69411"/>
              </a:srgbClr>
            </a:solidFill>
            <a:ln>
              <a:noFill/>
            </a:ln>
          </p:spPr>
        </p:sp>
        <p:sp>
          <p:nvSpPr>
            <p:cNvPr id="576" name="Google Shape;57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7EC0DB">
                <a:alpha val="69411"/>
              </a:srgbClr>
            </a:solidFill>
            <a:ln>
              <a:noFill/>
            </a:ln>
          </p:spPr>
        </p:sp>
        <p:sp>
          <p:nvSpPr>
            <p:cNvPr id="577" name="Google Shape;57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578" name="Google Shape;57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20"/>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0" name="Google Shape;580;p20"/>
          <p:cNvSpPr txBox="1">
            <a:spLocks noGrp="1"/>
          </p:cNvSpPr>
          <p:nvPr>
            <p:ph type="ctrTitle"/>
          </p:nvPr>
        </p:nvSpPr>
        <p:spPr>
          <a:xfrm>
            <a:off x="1130300" y="1803400"/>
            <a:ext cx="5825100" cy="12348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Arial"/>
              <a:buNone/>
              <a:defRPr sz="5400">
                <a:solidFill>
                  <a:schemeClr val="accen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81" name="Google Shape;581;p20"/>
          <p:cNvSpPr txBox="1">
            <a:spLocks noGrp="1"/>
          </p:cNvSpPr>
          <p:nvPr>
            <p:ph type="subTitle" idx="1"/>
          </p:nvPr>
        </p:nvSpPr>
        <p:spPr>
          <a:xfrm>
            <a:off x="1130300" y="3038125"/>
            <a:ext cx="5825100" cy="822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582" name="Google Shape;582;p20"/>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3" name="Google Shape;583;p20"/>
          <p:cNvSpPr txBox="1">
            <a:spLocks noGrp="1"/>
          </p:cNvSpPr>
          <p:nvPr>
            <p:ph type="ftr" idx="11"/>
          </p:nvPr>
        </p:nvSpPr>
        <p:spPr>
          <a:xfrm>
            <a:off x="508000" y="4531022"/>
            <a:ext cx="47232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4" name="Google Shape;584;p20"/>
          <p:cNvSpPr txBox="1">
            <a:spLocks noGrp="1"/>
          </p:cNvSpPr>
          <p:nvPr>
            <p:ph type="sldNum" idx="12"/>
          </p:nvPr>
        </p:nvSpPr>
        <p:spPr>
          <a:xfrm>
            <a:off x="8372862" y="4622104"/>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92"/>
        <p:cNvGrpSpPr/>
        <p:nvPr/>
      </p:nvGrpSpPr>
      <p:grpSpPr>
        <a:xfrm>
          <a:off x="0" y="0"/>
          <a:ext cx="0" cy="0"/>
          <a:chOff x="0" y="0"/>
          <a:chExt cx="0" cy="0"/>
        </a:xfrm>
      </p:grpSpPr>
      <p:sp>
        <p:nvSpPr>
          <p:cNvPr id="193" name="Google Shape;193;p3"/>
          <p:cNvSpPr txBox="1">
            <a:spLocks noGrp="1"/>
          </p:cNvSpPr>
          <p:nvPr>
            <p:ph type="sldNum" idx="12"/>
          </p:nvPr>
        </p:nvSpPr>
        <p:spPr>
          <a:xfrm>
            <a:off x="4297650" y="4853300"/>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585"/>
        <p:cNvGrpSpPr/>
        <p:nvPr/>
      </p:nvGrpSpPr>
      <p:grpSpPr>
        <a:xfrm>
          <a:off x="0" y="0"/>
          <a:ext cx="0" cy="0"/>
          <a:chOff x="0" y="0"/>
          <a:chExt cx="0" cy="0"/>
        </a:xfrm>
      </p:grpSpPr>
      <p:sp>
        <p:nvSpPr>
          <p:cNvPr id="586" name="Google Shape;586;p21"/>
          <p:cNvSpPr txBox="1">
            <a:spLocks noGrp="1"/>
          </p:cNvSpPr>
          <p:nvPr>
            <p:ph type="title"/>
          </p:nvPr>
        </p:nvSpPr>
        <p:spPr>
          <a:xfrm>
            <a:off x="698500" y="457200"/>
            <a:ext cx="6070500" cy="2266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87" name="Google Shape;587;p21"/>
          <p:cNvSpPr txBox="1">
            <a:spLocks noGrp="1"/>
          </p:cNvSpPr>
          <p:nvPr>
            <p:ph type="body" idx="1"/>
          </p:nvPr>
        </p:nvSpPr>
        <p:spPr>
          <a:xfrm>
            <a:off x="507999" y="3009900"/>
            <a:ext cx="6447600" cy="3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Arial"/>
              <a:buNone/>
              <a:defRPr sz="2400">
                <a:solidFill>
                  <a:srgbClr val="3F3F3F"/>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8" name="Google Shape;588;p21"/>
          <p:cNvSpPr txBox="1">
            <a:spLocks noGrp="1"/>
          </p:cNvSpPr>
          <p:nvPr>
            <p:ph type="body" idx="2"/>
          </p:nvPr>
        </p:nvSpPr>
        <p:spPr>
          <a:xfrm>
            <a:off x="508001" y="3395586"/>
            <a:ext cx="6447600" cy="1135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89" name="Google Shape;589;p21"/>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0" name="Google Shape;590;p21"/>
          <p:cNvSpPr txBox="1">
            <a:spLocks noGrp="1"/>
          </p:cNvSpPr>
          <p:nvPr>
            <p:ph type="ftr" idx="11"/>
          </p:nvPr>
        </p:nvSpPr>
        <p:spPr>
          <a:xfrm>
            <a:off x="1371600" y="4531022"/>
            <a:ext cx="38595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1" name="Google Shape;591;p21"/>
          <p:cNvSpPr txBox="1">
            <a:spLocks noGrp="1"/>
          </p:cNvSpPr>
          <p:nvPr>
            <p:ph type="sldNum" idx="12"/>
          </p:nvPr>
        </p:nvSpPr>
        <p:spPr>
          <a:xfrm>
            <a:off x="6442997"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US"/>
              <a:t>‹#›</a:t>
            </a:fld>
            <a:endParaRPr/>
          </a:p>
        </p:txBody>
      </p:sp>
      <p:sp>
        <p:nvSpPr>
          <p:cNvPr id="592" name="Google Shape;592;p21"/>
          <p:cNvSpPr txBox="1"/>
          <p:nvPr/>
        </p:nvSpPr>
        <p:spPr>
          <a:xfrm>
            <a:off x="406403" y="592783"/>
            <a:ext cx="457200" cy="43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EC0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93" name="Google Shape;593;p21"/>
          <p:cNvSpPr txBox="1"/>
          <p:nvPr/>
        </p:nvSpPr>
        <p:spPr>
          <a:xfrm>
            <a:off x="6669758" y="2164917"/>
            <a:ext cx="457200" cy="43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EC0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4"/>
        <p:cNvGrpSpPr/>
        <p:nvPr/>
      </p:nvGrpSpPr>
      <p:grpSpPr>
        <a:xfrm>
          <a:off x="0" y="0"/>
          <a:ext cx="0" cy="0"/>
          <a:chOff x="0" y="0"/>
          <a:chExt cx="0" cy="0"/>
        </a:xfrm>
      </p:grpSpPr>
      <p:sp>
        <p:nvSpPr>
          <p:cNvPr id="195" name="Google Shape;195;p4"/>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96" name="Google Shape;196;p4"/>
          <p:cNvSpPr txBox="1">
            <a:spLocks noGrp="1"/>
          </p:cNvSpPr>
          <p:nvPr>
            <p:ph type="body" idx="1"/>
          </p:nvPr>
        </p:nvSpPr>
        <p:spPr>
          <a:xfrm>
            <a:off x="747925" y="1302837"/>
            <a:ext cx="6140400" cy="36108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600"/>
              </a:spcBef>
              <a:spcAft>
                <a:spcPts val="0"/>
              </a:spcAft>
              <a:buSzPts val="2500"/>
              <a:buChar char="✘"/>
              <a:defRPr sz="2500"/>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grpSp>
        <p:nvGrpSpPr>
          <p:cNvPr id="197" name="Google Shape;197;p4"/>
          <p:cNvGrpSpPr/>
          <p:nvPr/>
        </p:nvGrpSpPr>
        <p:grpSpPr>
          <a:xfrm>
            <a:off x="7442903" y="-91154"/>
            <a:ext cx="1796289" cy="5330574"/>
            <a:chOff x="6023725" y="842300"/>
            <a:chExt cx="1358150" cy="4030375"/>
          </a:xfrm>
        </p:grpSpPr>
        <p:sp>
          <p:nvSpPr>
            <p:cNvPr id="198" name="Google Shape;198;p4"/>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9" name="Google Shape;199;p4"/>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0" name="Google Shape;200;p4"/>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1" name="Google Shape;201;p4"/>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2" name="Google Shape;202;p4"/>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3" name="Google Shape;203;p4"/>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4" name="Google Shape;204;p4"/>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5" name="Google Shape;205;p4"/>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6" name="Google Shape;206;p4"/>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7" name="Google Shape;207;p4"/>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8" name="Google Shape;208;p4"/>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9" name="Google Shape;209;p4"/>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0" name="Google Shape;210;p4"/>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1" name="Google Shape;211;p4"/>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2" name="Google Shape;212;p4"/>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3" name="Google Shape;213;p4"/>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4" name="Google Shape;214;p4"/>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5" name="Google Shape;215;p4"/>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6" name="Google Shape;216;p4"/>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7" name="Google Shape;217;p4"/>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8" name="Google Shape;218;p4"/>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9" name="Google Shape;219;p4"/>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0" name="Google Shape;220;p4"/>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1" name="Google Shape;221;p4"/>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2" name="Google Shape;222;p4"/>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3" name="Google Shape;223;p4"/>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4" name="Google Shape;224;p4"/>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5" name="Google Shape;225;p4"/>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6" name="Google Shape;226;p4"/>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grpSp>
      <p:cxnSp>
        <p:nvCxnSpPr>
          <p:cNvPr id="227" name="Google Shape;227;p4"/>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228" name="Google Shape;228;p4"/>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9"/>
        <p:cNvGrpSpPr/>
        <p:nvPr/>
      </p:nvGrpSpPr>
      <p:grpSpPr>
        <a:xfrm>
          <a:off x="0" y="0"/>
          <a:ext cx="0" cy="0"/>
          <a:chOff x="0" y="0"/>
          <a:chExt cx="0" cy="0"/>
        </a:xfrm>
      </p:grpSpPr>
      <p:sp>
        <p:nvSpPr>
          <p:cNvPr id="230" name="Google Shape;230;p5"/>
          <p:cNvSpPr/>
          <p:nvPr/>
        </p:nvSpPr>
        <p:spPr>
          <a:xfrm>
            <a:off x="588392" y="1068441"/>
            <a:ext cx="8001000" cy="6900"/>
          </a:xfrm>
          <a:prstGeom prst="rect">
            <a:avLst/>
          </a:prstGeom>
          <a:solidFill>
            <a:schemeClr val="accent1"/>
          </a:solidFill>
          <a:ln>
            <a:noFill/>
          </a:ln>
          <a:effectLst>
            <a:outerShdw blurRad="12700" dist="12900" dir="5400000" algn="tl" rotWithShape="0">
              <a:srgbClr val="00000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31" name="Google Shape;231;p5"/>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32" name="Google Shape;232;p5"/>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600"/>
              </a:spcBef>
              <a:spcAft>
                <a:spcPts val="0"/>
              </a:spcAft>
              <a:buSzPts val="26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33" name="Google Shape;233;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4" name="Google Shape;234;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5" name="Google Shape;235;p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6"/>
        <p:cNvGrpSpPr/>
        <p:nvPr/>
      </p:nvGrpSpPr>
      <p:grpSpPr>
        <a:xfrm>
          <a:off x="0" y="0"/>
          <a:ext cx="0" cy="0"/>
          <a:chOff x="0" y="0"/>
          <a:chExt cx="0" cy="0"/>
        </a:xfrm>
      </p:grpSpPr>
      <p:sp>
        <p:nvSpPr>
          <p:cNvPr id="237" name="Google Shape;237;p6"/>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38" name="Google Shape;238;p6"/>
          <p:cNvSpPr txBox="1">
            <a:spLocks noGrp="1"/>
          </p:cNvSpPr>
          <p:nvPr>
            <p:ph type="body" idx="1"/>
          </p:nvPr>
        </p:nvSpPr>
        <p:spPr>
          <a:xfrm>
            <a:off x="747925" y="1363154"/>
            <a:ext cx="3159000" cy="36108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239" name="Google Shape;239;p6"/>
          <p:cNvSpPr txBox="1">
            <a:spLocks noGrp="1"/>
          </p:cNvSpPr>
          <p:nvPr>
            <p:ph type="body" idx="2"/>
          </p:nvPr>
        </p:nvSpPr>
        <p:spPr>
          <a:xfrm>
            <a:off x="4097098" y="1363154"/>
            <a:ext cx="3159000" cy="36108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grpSp>
        <p:nvGrpSpPr>
          <p:cNvPr id="240" name="Google Shape;240;p6"/>
          <p:cNvGrpSpPr/>
          <p:nvPr/>
        </p:nvGrpSpPr>
        <p:grpSpPr>
          <a:xfrm>
            <a:off x="7442903" y="-91154"/>
            <a:ext cx="1796289" cy="5330574"/>
            <a:chOff x="6023725" y="842300"/>
            <a:chExt cx="1358150" cy="4030375"/>
          </a:xfrm>
        </p:grpSpPr>
        <p:sp>
          <p:nvSpPr>
            <p:cNvPr id="241" name="Google Shape;241;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70" name="Google Shape;270;p6"/>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271" name="Google Shape;271;p6"/>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2"/>
        <p:cNvGrpSpPr/>
        <p:nvPr/>
      </p:nvGrpSpPr>
      <p:grpSpPr>
        <a:xfrm>
          <a:off x="0" y="0"/>
          <a:ext cx="0" cy="0"/>
          <a:chOff x="0" y="0"/>
          <a:chExt cx="0" cy="0"/>
        </a:xfrm>
      </p:grpSpPr>
      <p:sp>
        <p:nvSpPr>
          <p:cNvPr id="273" name="Google Shape;273;p7"/>
          <p:cNvSpPr txBox="1">
            <a:spLocks noGrp="1"/>
          </p:cNvSpPr>
          <p:nvPr>
            <p:ph type="body" idx="1"/>
          </p:nvPr>
        </p:nvSpPr>
        <p:spPr>
          <a:xfrm>
            <a:off x="2159325" y="2161800"/>
            <a:ext cx="4825500" cy="819900"/>
          </a:xfrm>
          <a:prstGeom prst="rect">
            <a:avLst/>
          </a:prstGeom>
          <a:noFill/>
          <a:ln>
            <a:noFill/>
          </a:ln>
        </p:spPr>
        <p:txBody>
          <a:bodyPr spcFirstLastPara="1" wrap="square" lIns="91425" tIns="91425" rIns="91425" bIns="91425" anchor="ctr" anchorCtr="0">
            <a:noAutofit/>
          </a:bodyPr>
          <a:lstStyle>
            <a:lvl1pPr marL="457200" lvl="0" indent="-387350" algn="ctr">
              <a:lnSpc>
                <a:spcPct val="100000"/>
              </a:lnSpc>
              <a:spcBef>
                <a:spcPts val="600"/>
              </a:spcBef>
              <a:spcAft>
                <a:spcPts val="0"/>
              </a:spcAft>
              <a:buClr>
                <a:srgbClr val="1C4587"/>
              </a:buClr>
              <a:buSzPts val="2500"/>
              <a:buChar char="✘"/>
              <a:defRPr sz="2500" b="1">
                <a:solidFill>
                  <a:srgbClr val="1C4587"/>
                </a:solidFill>
              </a:defRPr>
            </a:lvl1pPr>
            <a:lvl2pPr marL="914400" lvl="1" indent="-387350" algn="ctr">
              <a:lnSpc>
                <a:spcPct val="100000"/>
              </a:lnSpc>
              <a:spcBef>
                <a:spcPts val="0"/>
              </a:spcBef>
              <a:spcAft>
                <a:spcPts val="0"/>
              </a:spcAft>
              <a:buClr>
                <a:srgbClr val="1C4587"/>
              </a:buClr>
              <a:buSzPts val="2500"/>
              <a:buChar char="✗"/>
              <a:defRPr sz="2500" b="1">
                <a:solidFill>
                  <a:srgbClr val="1C4587"/>
                </a:solidFill>
              </a:defRPr>
            </a:lvl2pPr>
            <a:lvl3pPr marL="1371600" lvl="2" indent="-387350" algn="ctr">
              <a:lnSpc>
                <a:spcPct val="100000"/>
              </a:lnSpc>
              <a:spcBef>
                <a:spcPts val="0"/>
              </a:spcBef>
              <a:spcAft>
                <a:spcPts val="0"/>
              </a:spcAft>
              <a:buClr>
                <a:srgbClr val="1C4587"/>
              </a:buClr>
              <a:buSzPts val="2500"/>
              <a:buChar char="■"/>
              <a:defRPr sz="2500" b="1">
                <a:solidFill>
                  <a:srgbClr val="1C4587"/>
                </a:solidFill>
              </a:defRPr>
            </a:lvl3pPr>
            <a:lvl4pPr marL="1828800" lvl="3" indent="-387350" algn="ctr">
              <a:lnSpc>
                <a:spcPct val="100000"/>
              </a:lnSpc>
              <a:spcBef>
                <a:spcPts val="0"/>
              </a:spcBef>
              <a:spcAft>
                <a:spcPts val="0"/>
              </a:spcAft>
              <a:buClr>
                <a:srgbClr val="1C4587"/>
              </a:buClr>
              <a:buSzPts val="2500"/>
              <a:buChar char="●"/>
              <a:defRPr sz="2500" b="1">
                <a:solidFill>
                  <a:srgbClr val="1C4587"/>
                </a:solidFill>
              </a:defRPr>
            </a:lvl4pPr>
            <a:lvl5pPr marL="2286000" lvl="4" indent="-387350" algn="ctr">
              <a:lnSpc>
                <a:spcPct val="100000"/>
              </a:lnSpc>
              <a:spcBef>
                <a:spcPts val="0"/>
              </a:spcBef>
              <a:spcAft>
                <a:spcPts val="0"/>
              </a:spcAft>
              <a:buClr>
                <a:srgbClr val="1C4587"/>
              </a:buClr>
              <a:buSzPts val="2500"/>
              <a:buChar char="○"/>
              <a:defRPr sz="2500" b="1">
                <a:solidFill>
                  <a:srgbClr val="1C4587"/>
                </a:solidFill>
              </a:defRPr>
            </a:lvl5pPr>
            <a:lvl6pPr marL="2743200" lvl="5" indent="-387350" algn="ctr">
              <a:lnSpc>
                <a:spcPct val="100000"/>
              </a:lnSpc>
              <a:spcBef>
                <a:spcPts val="0"/>
              </a:spcBef>
              <a:spcAft>
                <a:spcPts val="0"/>
              </a:spcAft>
              <a:buClr>
                <a:srgbClr val="1C4587"/>
              </a:buClr>
              <a:buSzPts val="2500"/>
              <a:buChar char="■"/>
              <a:defRPr sz="2500" b="1">
                <a:solidFill>
                  <a:srgbClr val="1C4587"/>
                </a:solidFill>
              </a:defRPr>
            </a:lvl6pPr>
            <a:lvl7pPr marL="3200400" lvl="6" indent="-387350" algn="ctr">
              <a:lnSpc>
                <a:spcPct val="100000"/>
              </a:lnSpc>
              <a:spcBef>
                <a:spcPts val="0"/>
              </a:spcBef>
              <a:spcAft>
                <a:spcPts val="0"/>
              </a:spcAft>
              <a:buClr>
                <a:srgbClr val="1C4587"/>
              </a:buClr>
              <a:buSzPts val="2500"/>
              <a:buChar char="●"/>
              <a:defRPr sz="2500" b="1">
                <a:solidFill>
                  <a:srgbClr val="1C4587"/>
                </a:solidFill>
              </a:defRPr>
            </a:lvl7pPr>
            <a:lvl8pPr marL="3657600" lvl="7" indent="-387350" algn="ctr">
              <a:lnSpc>
                <a:spcPct val="100000"/>
              </a:lnSpc>
              <a:spcBef>
                <a:spcPts val="0"/>
              </a:spcBef>
              <a:spcAft>
                <a:spcPts val="0"/>
              </a:spcAft>
              <a:buClr>
                <a:srgbClr val="1C4587"/>
              </a:buClr>
              <a:buSzPts val="2500"/>
              <a:buChar char="○"/>
              <a:defRPr sz="2500" b="1">
                <a:solidFill>
                  <a:srgbClr val="1C4587"/>
                </a:solidFill>
              </a:defRPr>
            </a:lvl8pPr>
            <a:lvl9pPr marL="4114800" lvl="8" indent="-387350" algn="ctr">
              <a:lnSpc>
                <a:spcPct val="100000"/>
              </a:lnSpc>
              <a:spcBef>
                <a:spcPts val="0"/>
              </a:spcBef>
              <a:spcAft>
                <a:spcPts val="0"/>
              </a:spcAft>
              <a:buClr>
                <a:srgbClr val="1C4587"/>
              </a:buClr>
              <a:buSzPts val="2500"/>
              <a:buChar char="■"/>
              <a:defRPr sz="2500" b="1">
                <a:solidFill>
                  <a:srgbClr val="1C4587"/>
                </a:solidFill>
              </a:defRPr>
            </a:lvl9pPr>
          </a:lstStyle>
          <a:p>
            <a:endParaRPr/>
          </a:p>
        </p:txBody>
      </p:sp>
      <p:sp>
        <p:nvSpPr>
          <p:cNvPr id="274" name="Google Shape;274;p7"/>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5" name="Google Shape;275;p7"/>
          <p:cNvSpPr/>
          <p:nvPr/>
        </p:nvSpPr>
        <p:spPr>
          <a:xfrm>
            <a:off x="-35374" y="3366962"/>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6" name="Google Shape;276;p7"/>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7" name="Google Shape;277;p7"/>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8" name="Google Shape;278;p7"/>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9" name="Google Shape;279;p7"/>
          <p:cNvSpPr/>
          <p:nvPr/>
        </p:nvSpPr>
        <p:spPr>
          <a:xfrm>
            <a:off x="-77078" y="1488019"/>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0" name="Google Shape;280;p7"/>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1" name="Google Shape;281;p7"/>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2" name="Google Shape;282;p7"/>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3" name="Google Shape;283;p7"/>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4" name="Google Shape;284;p7"/>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5" name="Google Shape;285;p7"/>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6" name="Google Shape;286;p7"/>
          <p:cNvSpPr/>
          <p:nvPr/>
        </p:nvSpPr>
        <p:spPr>
          <a:xfrm>
            <a:off x="8963979" y="1338719"/>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7" name="Google Shape;287;p7"/>
          <p:cNvSpPr/>
          <p:nvPr/>
        </p:nvSpPr>
        <p:spPr>
          <a:xfrm rot="-2426120">
            <a:off x="7110128" y="4862106"/>
            <a:ext cx="279910" cy="387804"/>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8" name="Google Shape;288;p7"/>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9" name="Google Shape;289;p7"/>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0" name="Google Shape;290;p7"/>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1" name="Google Shape;291;p7"/>
          <p:cNvSpPr/>
          <p:nvPr/>
        </p:nvSpPr>
        <p:spPr>
          <a:xfrm>
            <a:off x="346877" y="608614"/>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2" name="Google Shape;292;p7"/>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3" name="Google Shape;293;p7"/>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4" name="Google Shape;294;p7"/>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5" name="Google Shape;295;p7"/>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6" name="Google Shape;296;p7"/>
          <p:cNvSpPr/>
          <p:nvPr/>
        </p:nvSpPr>
        <p:spPr>
          <a:xfrm>
            <a:off x="700454"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7" name="Google Shape;297;p7"/>
          <p:cNvSpPr/>
          <p:nvPr/>
        </p:nvSpPr>
        <p:spPr>
          <a:xfrm>
            <a:off x="258967" y="-86252"/>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8" name="Google Shape;298;p7"/>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9" name="Google Shape;299;p7"/>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0" name="Google Shape;300;p7"/>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1" name="Google Shape;301;p7"/>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2" name="Google Shape;302;p7"/>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3" name="Google Shape;303;p7"/>
          <p:cNvSpPr/>
          <p:nvPr/>
        </p:nvSpPr>
        <p:spPr>
          <a:xfrm>
            <a:off x="1403775" y="11501"/>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4" name="Google Shape;304;p7"/>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5" name="Google Shape;305;p7"/>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6" name="Google Shape;306;p7"/>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7" name="Google Shape;307;p7"/>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8" name="Google Shape;308;p7"/>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9" name="Google Shape;309;p7"/>
          <p:cNvSpPr/>
          <p:nvPr/>
        </p:nvSpPr>
        <p:spPr>
          <a:xfrm rot="1920548">
            <a:off x="8225558" y="609216"/>
            <a:ext cx="501522" cy="457688"/>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0" name="Google Shape;310;p7"/>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1" name="Google Shape;311;p7"/>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2" name="Google Shape;312;p7"/>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3" name="Google Shape;313;p7"/>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4" name="Google Shape;314;p7"/>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5" name="Google Shape;315;p7"/>
          <p:cNvSpPr txBox="1">
            <a:spLocks noGrp="1"/>
          </p:cNvSpPr>
          <p:nvPr>
            <p:ph type="sldNum" idx="12"/>
          </p:nvPr>
        </p:nvSpPr>
        <p:spPr>
          <a:xfrm>
            <a:off x="4297650" y="4853300"/>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316"/>
        <p:cNvGrpSpPr/>
        <p:nvPr/>
      </p:nvGrpSpPr>
      <p:grpSpPr>
        <a:xfrm>
          <a:off x="0" y="0"/>
          <a:ext cx="0" cy="0"/>
          <a:chOff x="0" y="0"/>
          <a:chExt cx="0" cy="0"/>
        </a:xfrm>
      </p:grpSpPr>
      <p:sp>
        <p:nvSpPr>
          <p:cNvPr id="317" name="Google Shape;317;p8"/>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18" name="Google Shape;318;p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9" name="Google Shape;319;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0" name="Google Shape;320;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1" name="Google Shape;321;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2"/>
        <p:cNvGrpSpPr/>
        <p:nvPr/>
      </p:nvGrpSpPr>
      <p:grpSpPr>
        <a:xfrm>
          <a:off x="0" y="0"/>
          <a:ext cx="0" cy="0"/>
          <a:chOff x="0" y="0"/>
          <a:chExt cx="0" cy="0"/>
        </a:xfrm>
      </p:grpSpPr>
      <p:sp>
        <p:nvSpPr>
          <p:cNvPr id="323" name="Google Shape;323;p9"/>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4" name="Google Shape;324;p9"/>
          <p:cNvSpPr/>
          <p:nvPr/>
        </p:nvSpPr>
        <p:spPr>
          <a:xfrm>
            <a:off x="-35374" y="3366962"/>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5" name="Google Shape;325;p9"/>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6" name="Google Shape;326;p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7" name="Google Shape;327;p9"/>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8" name="Google Shape;328;p9"/>
          <p:cNvSpPr/>
          <p:nvPr/>
        </p:nvSpPr>
        <p:spPr>
          <a:xfrm>
            <a:off x="-77078" y="1488019"/>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9" name="Google Shape;329;p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0" name="Google Shape;330;p9"/>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1" name="Google Shape;331;p9"/>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2" name="Google Shape;332;p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3" name="Google Shape;333;p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4" name="Google Shape;334;p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5" name="Google Shape;335;p9"/>
          <p:cNvSpPr/>
          <p:nvPr/>
        </p:nvSpPr>
        <p:spPr>
          <a:xfrm>
            <a:off x="8963979" y="1338719"/>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6" name="Google Shape;336;p9"/>
          <p:cNvSpPr/>
          <p:nvPr/>
        </p:nvSpPr>
        <p:spPr>
          <a:xfrm rot="-2426120">
            <a:off x="7110128" y="4862106"/>
            <a:ext cx="279910" cy="387804"/>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7" name="Google Shape;337;p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8" name="Google Shape;338;p9"/>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9" name="Google Shape;339;p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0" name="Google Shape;340;p9"/>
          <p:cNvSpPr/>
          <p:nvPr/>
        </p:nvSpPr>
        <p:spPr>
          <a:xfrm>
            <a:off x="346877" y="608614"/>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1" name="Google Shape;341;p9"/>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2" name="Google Shape;342;p9"/>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3" name="Google Shape;343;p9"/>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4" name="Google Shape;344;p9"/>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5" name="Google Shape;345;p9"/>
          <p:cNvSpPr/>
          <p:nvPr/>
        </p:nvSpPr>
        <p:spPr>
          <a:xfrm>
            <a:off x="700454"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6" name="Google Shape;346;p9"/>
          <p:cNvSpPr/>
          <p:nvPr/>
        </p:nvSpPr>
        <p:spPr>
          <a:xfrm>
            <a:off x="258967" y="-86252"/>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7" name="Google Shape;347;p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8" name="Google Shape;348;p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9" name="Google Shape;349;p9"/>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0" name="Google Shape;350;p9"/>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1" name="Google Shape;351;p9"/>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2" name="Google Shape;352;p9"/>
          <p:cNvSpPr/>
          <p:nvPr/>
        </p:nvSpPr>
        <p:spPr>
          <a:xfrm>
            <a:off x="1403775" y="11501"/>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3" name="Google Shape;353;p9"/>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4" name="Google Shape;354;p9"/>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5" name="Google Shape;355;p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6" name="Google Shape;356;p9"/>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7" name="Google Shape;357;p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8" name="Google Shape;358;p9"/>
          <p:cNvSpPr/>
          <p:nvPr/>
        </p:nvSpPr>
        <p:spPr>
          <a:xfrm rot="1920548">
            <a:off x="8225558" y="609216"/>
            <a:ext cx="501522" cy="457688"/>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9" name="Google Shape;359;p9"/>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0" name="Google Shape;360;p9"/>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1" name="Google Shape;361;p9"/>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2" name="Google Shape;362;p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3" name="Google Shape;363;p9"/>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4" name="Google Shape;364;p9"/>
          <p:cNvSpPr txBox="1">
            <a:spLocks noGrp="1"/>
          </p:cNvSpPr>
          <p:nvPr>
            <p:ph type="sldNum" idx="12"/>
          </p:nvPr>
        </p:nvSpPr>
        <p:spPr>
          <a:xfrm>
            <a:off x="4297650" y="4853300"/>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65"/>
        <p:cNvGrpSpPr/>
        <p:nvPr/>
      </p:nvGrpSpPr>
      <p:grpSpPr>
        <a:xfrm>
          <a:off x="0" y="0"/>
          <a:ext cx="0" cy="0"/>
          <a:chOff x="0" y="0"/>
          <a:chExt cx="0" cy="0"/>
        </a:xfrm>
      </p:grpSpPr>
      <p:sp>
        <p:nvSpPr>
          <p:cNvPr id="366" name="Google Shape;366;p10"/>
          <p:cNvSpPr txBox="1">
            <a:spLocks noGrp="1"/>
          </p:cNvSpPr>
          <p:nvPr>
            <p:ph type="ctrTitle"/>
          </p:nvPr>
        </p:nvSpPr>
        <p:spPr>
          <a:xfrm>
            <a:off x="3210935" y="1661762"/>
            <a:ext cx="5301600" cy="1159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700"/>
              <a:buNone/>
              <a:defRPr sz="3700" b="0"/>
            </a:lvl1pPr>
            <a:lvl2pPr lvl="1" algn="r">
              <a:lnSpc>
                <a:spcPct val="100000"/>
              </a:lnSpc>
              <a:spcBef>
                <a:spcPts val="0"/>
              </a:spcBef>
              <a:spcAft>
                <a:spcPts val="0"/>
              </a:spcAft>
              <a:buSzPts val="3700"/>
              <a:buNone/>
              <a:defRPr sz="3700" b="0"/>
            </a:lvl2pPr>
            <a:lvl3pPr lvl="2" algn="r">
              <a:lnSpc>
                <a:spcPct val="100000"/>
              </a:lnSpc>
              <a:spcBef>
                <a:spcPts val="0"/>
              </a:spcBef>
              <a:spcAft>
                <a:spcPts val="0"/>
              </a:spcAft>
              <a:buSzPts val="3700"/>
              <a:buNone/>
              <a:defRPr sz="3700" b="0"/>
            </a:lvl3pPr>
            <a:lvl4pPr lvl="3" algn="r">
              <a:lnSpc>
                <a:spcPct val="100000"/>
              </a:lnSpc>
              <a:spcBef>
                <a:spcPts val="0"/>
              </a:spcBef>
              <a:spcAft>
                <a:spcPts val="0"/>
              </a:spcAft>
              <a:buSzPts val="3700"/>
              <a:buNone/>
              <a:defRPr sz="3700" b="0"/>
            </a:lvl4pPr>
            <a:lvl5pPr lvl="4" algn="r">
              <a:lnSpc>
                <a:spcPct val="100000"/>
              </a:lnSpc>
              <a:spcBef>
                <a:spcPts val="0"/>
              </a:spcBef>
              <a:spcAft>
                <a:spcPts val="0"/>
              </a:spcAft>
              <a:buSzPts val="3700"/>
              <a:buNone/>
              <a:defRPr sz="3700" b="0"/>
            </a:lvl5pPr>
            <a:lvl6pPr lvl="5" algn="r">
              <a:lnSpc>
                <a:spcPct val="100000"/>
              </a:lnSpc>
              <a:spcBef>
                <a:spcPts val="0"/>
              </a:spcBef>
              <a:spcAft>
                <a:spcPts val="0"/>
              </a:spcAft>
              <a:buSzPts val="3700"/>
              <a:buNone/>
              <a:defRPr sz="3700" b="0"/>
            </a:lvl6pPr>
            <a:lvl7pPr lvl="6" algn="r">
              <a:lnSpc>
                <a:spcPct val="100000"/>
              </a:lnSpc>
              <a:spcBef>
                <a:spcPts val="0"/>
              </a:spcBef>
              <a:spcAft>
                <a:spcPts val="0"/>
              </a:spcAft>
              <a:buSzPts val="3700"/>
              <a:buNone/>
              <a:defRPr sz="3700" b="0"/>
            </a:lvl7pPr>
            <a:lvl8pPr lvl="7" algn="r">
              <a:lnSpc>
                <a:spcPct val="100000"/>
              </a:lnSpc>
              <a:spcBef>
                <a:spcPts val="0"/>
              </a:spcBef>
              <a:spcAft>
                <a:spcPts val="0"/>
              </a:spcAft>
              <a:buSzPts val="3700"/>
              <a:buNone/>
              <a:defRPr sz="3700" b="0"/>
            </a:lvl8pPr>
            <a:lvl9pPr lvl="8" algn="r">
              <a:lnSpc>
                <a:spcPct val="100000"/>
              </a:lnSpc>
              <a:spcBef>
                <a:spcPts val="0"/>
              </a:spcBef>
              <a:spcAft>
                <a:spcPts val="0"/>
              </a:spcAft>
              <a:buSzPts val="3700"/>
              <a:buNone/>
              <a:defRPr sz="3700" b="0"/>
            </a:lvl9pPr>
          </a:lstStyle>
          <a:p>
            <a:endParaRPr/>
          </a:p>
        </p:txBody>
      </p:sp>
      <p:sp>
        <p:nvSpPr>
          <p:cNvPr id="367" name="Google Shape;367;p10"/>
          <p:cNvSpPr txBox="1">
            <a:spLocks noGrp="1"/>
          </p:cNvSpPr>
          <p:nvPr>
            <p:ph type="subTitle" idx="1"/>
          </p:nvPr>
        </p:nvSpPr>
        <p:spPr>
          <a:xfrm>
            <a:off x="3210885" y="2864176"/>
            <a:ext cx="5301600" cy="78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1C4587"/>
              </a:buClr>
              <a:buSzPts val="2600"/>
              <a:buNone/>
              <a:defRPr>
                <a:solidFill>
                  <a:srgbClr val="1C4587"/>
                </a:solidFill>
              </a:defRPr>
            </a:lvl1pPr>
            <a:lvl2pPr lvl="1" algn="r">
              <a:lnSpc>
                <a:spcPct val="100000"/>
              </a:lnSpc>
              <a:spcBef>
                <a:spcPts val="0"/>
              </a:spcBef>
              <a:spcAft>
                <a:spcPts val="0"/>
              </a:spcAft>
              <a:buClr>
                <a:srgbClr val="1C4587"/>
              </a:buClr>
              <a:buSzPts val="3000"/>
              <a:buNone/>
              <a:defRPr sz="3000">
                <a:solidFill>
                  <a:srgbClr val="1C4587"/>
                </a:solidFill>
              </a:defRPr>
            </a:lvl2pPr>
            <a:lvl3pPr lvl="2" algn="r">
              <a:lnSpc>
                <a:spcPct val="100000"/>
              </a:lnSpc>
              <a:spcBef>
                <a:spcPts val="0"/>
              </a:spcBef>
              <a:spcAft>
                <a:spcPts val="0"/>
              </a:spcAft>
              <a:buClr>
                <a:srgbClr val="1C4587"/>
              </a:buClr>
              <a:buSzPts val="3000"/>
              <a:buNone/>
              <a:defRPr sz="3000">
                <a:solidFill>
                  <a:srgbClr val="1C4587"/>
                </a:solidFill>
              </a:defRPr>
            </a:lvl3pPr>
            <a:lvl4pPr lvl="3" algn="r">
              <a:lnSpc>
                <a:spcPct val="100000"/>
              </a:lnSpc>
              <a:spcBef>
                <a:spcPts val="0"/>
              </a:spcBef>
              <a:spcAft>
                <a:spcPts val="0"/>
              </a:spcAft>
              <a:buClr>
                <a:srgbClr val="1C4587"/>
              </a:buClr>
              <a:buSzPts val="3000"/>
              <a:buNone/>
              <a:defRPr sz="3000">
                <a:solidFill>
                  <a:srgbClr val="1C4587"/>
                </a:solidFill>
              </a:defRPr>
            </a:lvl4pPr>
            <a:lvl5pPr lvl="4" algn="r">
              <a:lnSpc>
                <a:spcPct val="100000"/>
              </a:lnSpc>
              <a:spcBef>
                <a:spcPts val="0"/>
              </a:spcBef>
              <a:spcAft>
                <a:spcPts val="0"/>
              </a:spcAft>
              <a:buClr>
                <a:srgbClr val="1C4587"/>
              </a:buClr>
              <a:buSzPts val="3000"/>
              <a:buNone/>
              <a:defRPr sz="3000">
                <a:solidFill>
                  <a:srgbClr val="1C4587"/>
                </a:solidFill>
              </a:defRPr>
            </a:lvl5pPr>
            <a:lvl6pPr lvl="5" algn="r">
              <a:lnSpc>
                <a:spcPct val="100000"/>
              </a:lnSpc>
              <a:spcBef>
                <a:spcPts val="0"/>
              </a:spcBef>
              <a:spcAft>
                <a:spcPts val="0"/>
              </a:spcAft>
              <a:buClr>
                <a:srgbClr val="1C4587"/>
              </a:buClr>
              <a:buSzPts val="3000"/>
              <a:buNone/>
              <a:defRPr sz="3000">
                <a:solidFill>
                  <a:srgbClr val="1C4587"/>
                </a:solidFill>
              </a:defRPr>
            </a:lvl6pPr>
            <a:lvl7pPr lvl="6" algn="r">
              <a:lnSpc>
                <a:spcPct val="100000"/>
              </a:lnSpc>
              <a:spcBef>
                <a:spcPts val="0"/>
              </a:spcBef>
              <a:spcAft>
                <a:spcPts val="0"/>
              </a:spcAft>
              <a:buClr>
                <a:srgbClr val="1C4587"/>
              </a:buClr>
              <a:buSzPts val="3000"/>
              <a:buNone/>
              <a:defRPr sz="3000">
                <a:solidFill>
                  <a:srgbClr val="1C4587"/>
                </a:solidFill>
              </a:defRPr>
            </a:lvl7pPr>
            <a:lvl8pPr lvl="7" algn="r">
              <a:lnSpc>
                <a:spcPct val="100000"/>
              </a:lnSpc>
              <a:spcBef>
                <a:spcPts val="0"/>
              </a:spcBef>
              <a:spcAft>
                <a:spcPts val="0"/>
              </a:spcAft>
              <a:buClr>
                <a:srgbClr val="1C4587"/>
              </a:buClr>
              <a:buSzPts val="3000"/>
              <a:buNone/>
              <a:defRPr sz="3000">
                <a:solidFill>
                  <a:srgbClr val="1C4587"/>
                </a:solidFill>
              </a:defRPr>
            </a:lvl8pPr>
            <a:lvl9pPr lvl="8" algn="r">
              <a:lnSpc>
                <a:spcPct val="100000"/>
              </a:lnSpc>
              <a:spcBef>
                <a:spcPts val="0"/>
              </a:spcBef>
              <a:spcAft>
                <a:spcPts val="0"/>
              </a:spcAft>
              <a:buClr>
                <a:srgbClr val="1C4587"/>
              </a:buClr>
              <a:buSzPts val="3000"/>
              <a:buNone/>
              <a:defRPr sz="3000">
                <a:solidFill>
                  <a:srgbClr val="1C4587"/>
                </a:solidFill>
              </a:defRPr>
            </a:lvl9pPr>
          </a:lstStyle>
          <a:p>
            <a:endParaRPr/>
          </a:p>
        </p:txBody>
      </p:sp>
      <p:sp>
        <p:nvSpPr>
          <p:cNvPr id="368" name="Google Shape;368;p10"/>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9" name="Google Shape;369;p10"/>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0" name="Google Shape;370;p10"/>
          <p:cNvSpPr/>
          <p:nvPr/>
        </p:nvSpPr>
        <p:spPr>
          <a:xfrm>
            <a:off x="6283364" y="4209514"/>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1" name="Google Shape;371;p10"/>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2" name="Google Shape;372;p10"/>
          <p:cNvSpPr/>
          <p:nvPr/>
        </p:nvSpPr>
        <p:spPr>
          <a:xfrm>
            <a:off x="7063610" y="4132027"/>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3" name="Google Shape;373;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4" name="Google Shape;374;p10"/>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5" name="Google Shape;375;p10"/>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6" name="Google Shape;376;p10"/>
          <p:cNvSpPr/>
          <p:nvPr/>
        </p:nvSpPr>
        <p:spPr>
          <a:xfrm>
            <a:off x="5501054"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7" name="Google Shape;377;p10"/>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8" name="Google Shape;378;p10"/>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9" name="Google Shape;379;p10"/>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0" name="Google Shape;380;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1" name="Google Shape;381;p10"/>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2" name="Google Shape;382;p10"/>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3" name="Google Shape;383;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4" name="Google Shape;384;p10"/>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5" name="Google Shape;385;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6" name="Google Shape;386;p10"/>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7" name="Google Shape;387;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8" name="Google Shape;388;p10"/>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9" name="Google Shape;389;p10"/>
          <p:cNvSpPr/>
          <p:nvPr/>
        </p:nvSpPr>
        <p:spPr>
          <a:xfrm rot="1920548">
            <a:off x="7236733" y="4642116"/>
            <a:ext cx="501522" cy="457688"/>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0" name="Google Shape;390;p10"/>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1" name="Google Shape;391;p10"/>
          <p:cNvSpPr/>
          <p:nvPr/>
        </p:nvSpPr>
        <p:spPr>
          <a:xfrm rot="-5400000">
            <a:off x="7684355" y="3982229"/>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2" name="Google Shape;392;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3" name="Google Shape;393;p10"/>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4" name="Google Shape;394;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5" name="Google Shape;395;p10"/>
          <p:cNvSpPr/>
          <p:nvPr/>
        </p:nvSpPr>
        <p:spPr>
          <a:xfrm>
            <a:off x="1482765" y="4209514"/>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6" name="Google Shape;396;p10"/>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7" name="Google Shape;397;p10"/>
          <p:cNvSpPr/>
          <p:nvPr/>
        </p:nvSpPr>
        <p:spPr>
          <a:xfrm>
            <a:off x="2263010" y="4132027"/>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8" name="Google Shape;398;p10"/>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9" name="Google Shape;399;p10"/>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0" name="Google Shape;400;p10"/>
          <p:cNvSpPr/>
          <p:nvPr/>
        </p:nvSpPr>
        <p:spPr>
          <a:xfrm>
            <a:off x="700454"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1" name="Google Shape;401;p10"/>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2" name="Google Shape;402;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3" name="Google Shape;403;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4" name="Google Shape;404;p10"/>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5" name="Google Shape;405;p10"/>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6" name="Google Shape;406;p10"/>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7" name="Google Shape;407;p10"/>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8" name="Google Shape;408;p10"/>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9" name="Google Shape;409;p10"/>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0" name="Google Shape;410;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1" name="Google Shape;411;p10"/>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2" name="Google Shape;412;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3" name="Google Shape;413;p10"/>
          <p:cNvSpPr/>
          <p:nvPr/>
        </p:nvSpPr>
        <p:spPr>
          <a:xfrm rot="1920548">
            <a:off x="2436133" y="4642116"/>
            <a:ext cx="501522" cy="457688"/>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4" name="Google Shape;414;p10"/>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5" name="Google Shape;415;p10"/>
          <p:cNvSpPr/>
          <p:nvPr/>
        </p:nvSpPr>
        <p:spPr>
          <a:xfrm rot="-5400000">
            <a:off x="2883755" y="3982229"/>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6" name="Google Shape;416;p10"/>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7" name="Google Shape;417;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8" name="Google Shape;418;p10"/>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239950" y="3033100"/>
              <a:ext cx="7042900" cy="0"/>
            </a:xfrm>
            <a:custGeom>
              <a:avLst/>
              <a:gdLst/>
              <a:ahLst/>
              <a:cxnLst/>
              <a:rect l="l" t="t" r="r" b="b"/>
              <a:pathLst>
                <a:path w="281716" h="120000"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600"/>
              </a:spcBef>
              <a:spcAft>
                <a:spcPts val="0"/>
              </a:spcAft>
              <a:buClr>
                <a:srgbClr val="3D4965"/>
              </a:buClr>
              <a:buSzPts val="2600"/>
              <a:buFont typeface="Dosis"/>
              <a:buChar char="✘"/>
              <a:defRPr sz="2600" b="0" i="0" u="none" strike="noStrike" cap="none">
                <a:solidFill>
                  <a:srgbClr val="3D4965"/>
                </a:solidFill>
                <a:latin typeface="Dosis"/>
                <a:ea typeface="Dosis"/>
                <a:cs typeface="Dosis"/>
                <a:sym typeface="Dosis"/>
              </a:defRPr>
            </a:lvl1pPr>
            <a:lvl2pPr marL="914400" marR="0" lvl="1" indent="-355600" algn="l" rtl="0">
              <a:lnSpc>
                <a:spcPct val="100000"/>
              </a:lnSpc>
              <a:spcBef>
                <a:spcPts val="0"/>
              </a:spcBef>
              <a:spcAft>
                <a:spcPts val="0"/>
              </a:spcAft>
              <a:buClr>
                <a:srgbClr val="3D4965"/>
              </a:buClr>
              <a:buSzPts val="2000"/>
              <a:buFont typeface="Dosis"/>
              <a:buChar char="✗"/>
              <a:defRPr sz="2000" b="0" i="0" u="none" strike="noStrike" cap="none">
                <a:solidFill>
                  <a:srgbClr val="3D4965"/>
                </a:solidFill>
                <a:latin typeface="Dosis"/>
                <a:ea typeface="Dosis"/>
                <a:cs typeface="Dosis"/>
                <a:sym typeface="Dosis"/>
              </a:defRPr>
            </a:lvl2pPr>
            <a:lvl3pPr marL="1371600" marR="0" lvl="2" indent="-355600" algn="l" rtl="0">
              <a:lnSpc>
                <a:spcPct val="100000"/>
              </a:lnSpc>
              <a:spcBef>
                <a:spcPts val="0"/>
              </a:spcBef>
              <a:spcAft>
                <a:spcPts val="0"/>
              </a:spcAft>
              <a:buClr>
                <a:srgbClr val="3D4965"/>
              </a:buClr>
              <a:buSzPts val="2000"/>
              <a:buFont typeface="Dosis"/>
              <a:buChar char="■"/>
              <a:defRPr sz="2000" b="0" i="0" u="none" strike="noStrike" cap="none">
                <a:solidFill>
                  <a:srgbClr val="3D4965"/>
                </a:solidFill>
                <a:latin typeface="Dosis"/>
                <a:ea typeface="Dosis"/>
                <a:cs typeface="Dosis"/>
                <a:sym typeface="Dosis"/>
              </a:defRPr>
            </a:lvl3pPr>
            <a:lvl4pPr marL="1828800" marR="0" lvl="3"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4pPr>
            <a:lvl5pPr marL="2286000" marR="0" lvl="4"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5pPr>
            <a:lvl6pPr marL="2743200" marR="0" lvl="5"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6pPr>
            <a:lvl7pPr marL="3200400" marR="0" lvl="6"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7pPr>
            <a:lvl8pPr marL="3657600" marR="0" lvl="7"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8pPr>
            <a:lvl9pPr marL="4114800" marR="0" lvl="8"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22"/>
          <p:cNvSpPr txBox="1">
            <a:spLocks noGrp="1"/>
          </p:cNvSpPr>
          <p:nvPr>
            <p:ph type="ctrTitle"/>
          </p:nvPr>
        </p:nvSpPr>
        <p:spPr>
          <a:xfrm>
            <a:off x="0" y="1233244"/>
            <a:ext cx="9144000" cy="181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sz="6200"/>
              <a:t>Perplexing Parallel</a:t>
            </a:r>
            <a:endParaRPr sz="6200"/>
          </a:p>
          <a:p>
            <a:pPr marL="0" lvl="0" indent="0" algn="ctr" rtl="0">
              <a:lnSpc>
                <a:spcPct val="100000"/>
              </a:lnSpc>
              <a:spcBef>
                <a:spcPts val="0"/>
              </a:spcBef>
              <a:spcAft>
                <a:spcPts val="0"/>
              </a:spcAft>
              <a:buSzPts val="4800"/>
              <a:buNone/>
            </a:pPr>
            <a:r>
              <a:rPr lang="en-US" sz="6200"/>
              <a:t>Paper Circuits</a:t>
            </a:r>
            <a:endParaRPr sz="6200"/>
          </a:p>
        </p:txBody>
      </p:sp>
      <p:pic>
        <p:nvPicPr>
          <p:cNvPr id="3" name="Picture 2">
            <a:extLst>
              <a:ext uri="{FF2B5EF4-FFF2-40B4-BE49-F238E27FC236}">
                <a16:creationId xmlns:a16="http://schemas.microsoft.com/office/drawing/2014/main" id="{1F764F1F-885A-375D-97E5-5658F2598DA3}"/>
              </a:ext>
            </a:extLst>
          </p:cNvPr>
          <p:cNvPicPr>
            <a:picLocks noChangeAspect="1"/>
          </p:cNvPicPr>
          <p:nvPr/>
        </p:nvPicPr>
        <p:blipFill>
          <a:blip r:embed="rId3"/>
          <a:stretch>
            <a:fillRect/>
          </a:stretch>
        </p:blipFill>
        <p:spPr>
          <a:xfrm>
            <a:off x="2743200" y="20574"/>
            <a:ext cx="3657600" cy="127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1"/>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Add 2</a:t>
            </a:r>
            <a:r>
              <a:rPr lang="en-US" sz="4860" baseline="30000"/>
              <a:t>nd</a:t>
            </a:r>
            <a:r>
              <a:rPr lang="en-US" sz="4860"/>
              <a:t> lead</a:t>
            </a:r>
            <a:endParaRPr sz="4860"/>
          </a:p>
        </p:txBody>
      </p:sp>
      <p:pic>
        <p:nvPicPr>
          <p:cNvPr id="655" name="Google Shape;655;p31" descr="IMG_1808.JPG"/>
          <p:cNvPicPr preferRelativeResize="0"/>
          <p:nvPr/>
        </p:nvPicPr>
        <p:blipFill rotWithShape="1">
          <a:blip r:embed="rId3">
            <a:alphaModFix/>
          </a:blip>
          <a:srcRect/>
          <a:stretch/>
        </p:blipFill>
        <p:spPr>
          <a:xfrm rot="5400000">
            <a:off x="4012310" y="651561"/>
            <a:ext cx="5120500" cy="3840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2"/>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LED prep</a:t>
            </a:r>
            <a:endParaRPr sz="4860"/>
          </a:p>
        </p:txBody>
      </p:sp>
      <p:pic>
        <p:nvPicPr>
          <p:cNvPr id="661" name="Google Shape;661;p32" descr="IMG_1824.JPG"/>
          <p:cNvPicPr preferRelativeResize="0"/>
          <p:nvPr/>
        </p:nvPicPr>
        <p:blipFill rotWithShape="1">
          <a:blip r:embed="rId3">
            <a:alphaModFix/>
          </a:blip>
          <a:srcRect/>
          <a:stretch/>
        </p:blipFill>
        <p:spPr>
          <a:xfrm>
            <a:off x="285558" y="1187700"/>
            <a:ext cx="8572879" cy="395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3"/>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Spread LED leads</a:t>
            </a:r>
            <a:endParaRPr sz="4860"/>
          </a:p>
        </p:txBody>
      </p:sp>
      <p:pic>
        <p:nvPicPr>
          <p:cNvPr id="667" name="Google Shape;667;p33" descr="IMG_1858.JPG"/>
          <p:cNvPicPr preferRelativeResize="0"/>
          <p:nvPr/>
        </p:nvPicPr>
        <p:blipFill rotWithShape="1">
          <a:blip r:embed="rId3">
            <a:alphaModFix/>
          </a:blip>
          <a:srcRect/>
          <a:stretch/>
        </p:blipFill>
        <p:spPr>
          <a:xfrm>
            <a:off x="5303348" y="2"/>
            <a:ext cx="3785002"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4"/>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Number LED positions</a:t>
            </a:r>
            <a:endParaRPr sz="4860"/>
          </a:p>
        </p:txBody>
      </p:sp>
      <p:pic>
        <p:nvPicPr>
          <p:cNvPr id="673" name="Google Shape;673;p34" descr="IMG_1859.JPG"/>
          <p:cNvPicPr preferRelativeResize="0"/>
          <p:nvPr/>
        </p:nvPicPr>
        <p:blipFill rotWithShape="1">
          <a:blip r:embed="rId3">
            <a:alphaModFix/>
          </a:blip>
          <a:srcRect/>
          <a:stretch/>
        </p:blipFill>
        <p:spPr>
          <a:xfrm rot="5400000">
            <a:off x="5112989" y="1574738"/>
            <a:ext cx="4064700" cy="30485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5"/>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Secure LED in position #1</a:t>
            </a:r>
            <a:endParaRPr sz="4860"/>
          </a:p>
        </p:txBody>
      </p:sp>
      <p:pic>
        <p:nvPicPr>
          <p:cNvPr id="679" name="Google Shape;679;p35" descr="IMG_1860.JPG"/>
          <p:cNvPicPr preferRelativeResize="0"/>
          <p:nvPr/>
        </p:nvPicPr>
        <p:blipFill rotWithShape="1">
          <a:blip r:embed="rId3">
            <a:alphaModFix/>
          </a:blip>
          <a:srcRect/>
          <a:stretch/>
        </p:blipFill>
        <p:spPr>
          <a:xfrm>
            <a:off x="221550" y="1156500"/>
            <a:ext cx="4136599" cy="3978174"/>
          </a:xfrm>
          <a:prstGeom prst="rect">
            <a:avLst/>
          </a:prstGeom>
          <a:noFill/>
          <a:ln>
            <a:noFill/>
          </a:ln>
        </p:spPr>
      </p:pic>
      <p:pic>
        <p:nvPicPr>
          <p:cNvPr id="680" name="Google Shape;680;p35" descr="IMG_1861.JPG"/>
          <p:cNvPicPr preferRelativeResize="0"/>
          <p:nvPr/>
        </p:nvPicPr>
        <p:blipFill rotWithShape="1">
          <a:blip r:embed="rId4">
            <a:alphaModFix/>
          </a:blip>
          <a:srcRect/>
          <a:stretch/>
        </p:blipFill>
        <p:spPr>
          <a:xfrm>
            <a:off x="4785851" y="1147681"/>
            <a:ext cx="4136600" cy="39958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36" descr="IMG_1864.JPG"/>
          <p:cNvPicPr preferRelativeResize="0"/>
          <p:nvPr/>
        </p:nvPicPr>
        <p:blipFill rotWithShape="1">
          <a:blip r:embed="rId3">
            <a:alphaModFix/>
          </a:blip>
          <a:srcRect/>
          <a:stretch/>
        </p:blipFill>
        <p:spPr>
          <a:xfrm>
            <a:off x="957051" y="-1"/>
            <a:ext cx="7229907"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7"/>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Secure the other LEDs</a:t>
            </a:r>
            <a:endParaRPr sz="4860"/>
          </a:p>
        </p:txBody>
      </p:sp>
      <p:pic>
        <p:nvPicPr>
          <p:cNvPr id="691" name="Google Shape;691;p37" descr="IMG_1867.JPG"/>
          <p:cNvPicPr preferRelativeResize="0"/>
          <p:nvPr/>
        </p:nvPicPr>
        <p:blipFill rotWithShape="1">
          <a:blip r:embed="rId3">
            <a:alphaModFix/>
          </a:blip>
          <a:srcRect/>
          <a:stretch/>
        </p:blipFill>
        <p:spPr>
          <a:xfrm>
            <a:off x="5055699" y="1066651"/>
            <a:ext cx="2891356" cy="4076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8"/>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Install battery and secure</a:t>
            </a:r>
            <a:endParaRPr sz="4860"/>
          </a:p>
        </p:txBody>
      </p:sp>
      <p:pic>
        <p:nvPicPr>
          <p:cNvPr id="697" name="Google Shape;697;p38" descr="IMG_1868.JPG"/>
          <p:cNvPicPr preferRelativeResize="0"/>
          <p:nvPr/>
        </p:nvPicPr>
        <p:blipFill rotWithShape="1">
          <a:blip r:embed="rId3">
            <a:alphaModFix/>
          </a:blip>
          <a:srcRect/>
          <a:stretch/>
        </p:blipFill>
        <p:spPr>
          <a:xfrm>
            <a:off x="1116587" y="1066576"/>
            <a:ext cx="2610347" cy="4076850"/>
          </a:xfrm>
          <a:prstGeom prst="rect">
            <a:avLst/>
          </a:prstGeom>
          <a:noFill/>
          <a:ln>
            <a:noFill/>
          </a:ln>
        </p:spPr>
      </p:pic>
      <p:pic>
        <p:nvPicPr>
          <p:cNvPr id="698" name="Google Shape;698;p38" descr="IMG_1870.JPG"/>
          <p:cNvPicPr preferRelativeResize="0"/>
          <p:nvPr/>
        </p:nvPicPr>
        <p:blipFill rotWithShape="1">
          <a:blip r:embed="rId4">
            <a:alphaModFix/>
          </a:blip>
          <a:srcRect/>
          <a:stretch/>
        </p:blipFill>
        <p:spPr>
          <a:xfrm>
            <a:off x="6032572" y="1066576"/>
            <a:ext cx="1994841" cy="4076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39"/>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Test individual LEDs</a:t>
            </a:r>
            <a:endParaRPr sz="4860"/>
          </a:p>
        </p:txBody>
      </p:sp>
      <p:pic>
        <p:nvPicPr>
          <p:cNvPr id="704" name="Google Shape;704;p39" descr="IMG_1872.JPG"/>
          <p:cNvPicPr preferRelativeResize="0"/>
          <p:nvPr/>
        </p:nvPicPr>
        <p:blipFill rotWithShape="1">
          <a:blip r:embed="rId3">
            <a:alphaModFix/>
          </a:blip>
          <a:srcRect/>
          <a:stretch/>
        </p:blipFill>
        <p:spPr>
          <a:xfrm>
            <a:off x="1061601" y="1066574"/>
            <a:ext cx="2957453" cy="4085950"/>
          </a:xfrm>
          <a:prstGeom prst="rect">
            <a:avLst/>
          </a:prstGeom>
          <a:noFill/>
          <a:ln>
            <a:noFill/>
          </a:ln>
        </p:spPr>
      </p:pic>
      <p:pic>
        <p:nvPicPr>
          <p:cNvPr id="705" name="Google Shape;705;p39" descr="IMG_1874.JPG"/>
          <p:cNvPicPr preferRelativeResize="0"/>
          <p:nvPr/>
        </p:nvPicPr>
        <p:blipFill rotWithShape="1">
          <a:blip r:embed="rId4">
            <a:alphaModFix/>
          </a:blip>
          <a:srcRect/>
          <a:stretch/>
        </p:blipFill>
        <p:spPr>
          <a:xfrm>
            <a:off x="5302651" y="1082351"/>
            <a:ext cx="2779755" cy="4085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40"/>
          <p:cNvSpPr txBox="1">
            <a:spLocks noGrp="1"/>
          </p:cNvSpPr>
          <p:nvPr>
            <p:ph type="title"/>
          </p:nvPr>
        </p:nvSpPr>
        <p:spPr>
          <a:xfrm>
            <a:off x="747925" y="225025"/>
            <a:ext cx="6791700" cy="857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en-US" sz="5100"/>
              <a:t>Figure out the rules</a:t>
            </a:r>
            <a:endParaRPr sz="5100"/>
          </a:p>
        </p:txBody>
      </p:sp>
      <p:sp>
        <p:nvSpPr>
          <p:cNvPr id="711" name="Google Shape;711;p40"/>
          <p:cNvSpPr txBox="1">
            <a:spLocks noGrp="1"/>
          </p:cNvSpPr>
          <p:nvPr>
            <p:ph type="body" idx="1"/>
          </p:nvPr>
        </p:nvSpPr>
        <p:spPr>
          <a:xfrm>
            <a:off x="0" y="1155275"/>
            <a:ext cx="4761900" cy="3978900"/>
          </a:xfrm>
          <a:prstGeom prst="rect">
            <a:avLst/>
          </a:prstGeom>
          <a:noFill/>
          <a:ln>
            <a:noFill/>
          </a:ln>
        </p:spPr>
        <p:txBody>
          <a:bodyPr spcFirstLastPara="1" wrap="square" lIns="91425" tIns="45700" rIns="91425" bIns="45700" anchor="ctr" anchorCtr="0">
            <a:noAutofit/>
          </a:bodyPr>
          <a:lstStyle/>
          <a:p>
            <a:pPr marL="274320" lvl="0" indent="-248920" algn="l" rtl="0">
              <a:spcBef>
                <a:spcPts val="0"/>
              </a:spcBef>
              <a:spcAft>
                <a:spcPts val="0"/>
              </a:spcAft>
              <a:buSzPts val="2500"/>
              <a:buChar char="●"/>
            </a:pPr>
            <a:r>
              <a:rPr lang="en-US" sz="2500"/>
              <a:t>Which LEDs will light together?</a:t>
            </a:r>
            <a:endParaRPr sz="2200"/>
          </a:p>
          <a:p>
            <a:pPr marL="274320" lvl="0" indent="-248920" algn="l" rtl="0">
              <a:spcBef>
                <a:spcPts val="580"/>
              </a:spcBef>
              <a:spcAft>
                <a:spcPts val="0"/>
              </a:spcAft>
              <a:buSzPts val="2500"/>
              <a:buChar char="●"/>
            </a:pPr>
            <a:r>
              <a:rPr lang="en-US" sz="2500"/>
              <a:t>Which LEDs will not light together?</a:t>
            </a:r>
            <a:endParaRPr sz="2200"/>
          </a:p>
          <a:p>
            <a:pPr marL="274320" lvl="0" indent="-248920" algn="l" rtl="0">
              <a:spcBef>
                <a:spcPts val="580"/>
              </a:spcBef>
              <a:spcAft>
                <a:spcPts val="0"/>
              </a:spcAft>
              <a:buSzPts val="2500"/>
              <a:buChar char="●"/>
            </a:pPr>
            <a:r>
              <a:rPr lang="en-US" sz="2500"/>
              <a:t>How many LEDs can be lit up at the same time?</a:t>
            </a:r>
            <a:endParaRPr sz="2200"/>
          </a:p>
          <a:p>
            <a:pPr marL="274320" lvl="0" indent="-248920" algn="l" rtl="0">
              <a:spcBef>
                <a:spcPts val="580"/>
              </a:spcBef>
              <a:spcAft>
                <a:spcPts val="0"/>
              </a:spcAft>
              <a:buSzPts val="2500"/>
              <a:buChar char="●"/>
            </a:pPr>
            <a:r>
              <a:rPr lang="en-US" sz="2500"/>
              <a:t>Write down your rules (claims). We will discuss them once everyone has had a chance to play.</a:t>
            </a:r>
            <a:endParaRPr sz="2500"/>
          </a:p>
          <a:p>
            <a:pPr marL="914400" lvl="1" indent="-368300" algn="l" rtl="0">
              <a:spcBef>
                <a:spcPts val="580"/>
              </a:spcBef>
              <a:spcAft>
                <a:spcPts val="0"/>
              </a:spcAft>
              <a:buSzPts val="2200"/>
              <a:buChar char="○"/>
            </a:pPr>
            <a:r>
              <a:rPr lang="en-US" sz="2200"/>
              <a:t>Claim with evidence (experiment you tried)…</a:t>
            </a:r>
            <a:endParaRPr sz="2200"/>
          </a:p>
        </p:txBody>
      </p:sp>
      <p:pic>
        <p:nvPicPr>
          <p:cNvPr id="712" name="Google Shape;712;p40"/>
          <p:cNvPicPr preferRelativeResize="0"/>
          <p:nvPr/>
        </p:nvPicPr>
        <p:blipFill>
          <a:blip r:embed="rId3">
            <a:alphaModFix/>
          </a:blip>
          <a:stretch>
            <a:fillRect/>
          </a:stretch>
        </p:blipFill>
        <p:spPr>
          <a:xfrm>
            <a:off x="4842025" y="1103238"/>
            <a:ext cx="3573319" cy="3819432"/>
          </a:xfrm>
          <a:prstGeom prst="rect">
            <a:avLst/>
          </a:prstGeom>
          <a:noFill/>
          <a:ln>
            <a:noFill/>
          </a:ln>
        </p:spPr>
      </p:pic>
      <p:pic>
        <p:nvPicPr>
          <p:cNvPr id="713" name="Google Shape;713;p40"/>
          <p:cNvPicPr preferRelativeResize="0"/>
          <p:nvPr/>
        </p:nvPicPr>
        <p:blipFill>
          <a:blip r:embed="rId4">
            <a:alphaModFix/>
          </a:blip>
          <a:stretch>
            <a:fillRect/>
          </a:stretch>
        </p:blipFill>
        <p:spPr>
          <a:xfrm>
            <a:off x="6229350" y="4943481"/>
            <a:ext cx="2185988" cy="20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3"/>
          <p:cNvSpPr txBox="1">
            <a:spLocks noGrp="1"/>
          </p:cNvSpPr>
          <p:nvPr>
            <p:ph type="title"/>
          </p:nvPr>
        </p:nvSpPr>
        <p:spPr>
          <a:xfrm>
            <a:off x="747925" y="225018"/>
            <a:ext cx="6791700" cy="704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460"/>
              <a:t>LED – Light Emitting Diode</a:t>
            </a:r>
            <a:endParaRPr sz="4460"/>
          </a:p>
        </p:txBody>
      </p:sp>
      <p:sp>
        <p:nvSpPr>
          <p:cNvPr id="605" name="Google Shape;605;p23"/>
          <p:cNvSpPr txBox="1">
            <a:spLocks noGrp="1"/>
          </p:cNvSpPr>
          <p:nvPr>
            <p:ph type="body" idx="1"/>
          </p:nvPr>
        </p:nvSpPr>
        <p:spPr>
          <a:xfrm>
            <a:off x="747925" y="1314900"/>
            <a:ext cx="7383300" cy="3255900"/>
          </a:xfrm>
          <a:prstGeom prst="rect">
            <a:avLst/>
          </a:prstGeom>
          <a:noFill/>
          <a:ln>
            <a:noFill/>
          </a:ln>
        </p:spPr>
        <p:txBody>
          <a:bodyPr spcFirstLastPara="1" wrap="square" lIns="91425" tIns="45700" rIns="91425" bIns="45700" anchor="ctr" anchorCtr="0">
            <a:noAutofit/>
          </a:bodyPr>
          <a:lstStyle/>
          <a:p>
            <a:pPr marL="274320" lvl="0" indent="-318770" algn="l" rtl="0">
              <a:spcBef>
                <a:spcPts val="0"/>
              </a:spcBef>
              <a:spcAft>
                <a:spcPts val="0"/>
              </a:spcAft>
              <a:buSzPts val="3100"/>
              <a:buChar char="●"/>
            </a:pPr>
            <a:r>
              <a:rPr lang="en-US" sz="3300"/>
              <a:t>Take out circuit supplies.</a:t>
            </a:r>
            <a:endParaRPr sz="3300"/>
          </a:p>
          <a:p>
            <a:pPr marL="594360" lvl="1" indent="-318769" algn="l" rtl="0">
              <a:spcBef>
                <a:spcPts val="440"/>
              </a:spcBef>
              <a:spcAft>
                <a:spcPts val="0"/>
              </a:spcAft>
              <a:buSzPts val="2900"/>
              <a:buChar char="○"/>
            </a:pPr>
            <a:r>
              <a:rPr lang="en-US" sz="2700"/>
              <a:t>Bag with copper tape, battery, binder clip, and five different colored LEDs.</a:t>
            </a:r>
            <a:endParaRPr sz="2700"/>
          </a:p>
          <a:p>
            <a:pPr marL="274320" lvl="0" indent="-318770" algn="l" rtl="0">
              <a:spcBef>
                <a:spcPts val="480"/>
              </a:spcBef>
              <a:spcAft>
                <a:spcPts val="0"/>
              </a:spcAft>
              <a:buSzPts val="3100"/>
              <a:buChar char="●"/>
            </a:pPr>
            <a:r>
              <a:rPr lang="en-US" sz="3300"/>
              <a:t>Remove ONLY the battery and the red LED.</a:t>
            </a:r>
            <a:endParaRPr sz="3300"/>
          </a:p>
          <a:p>
            <a:pPr marL="274320" lvl="0" indent="-318770" algn="l" rtl="0">
              <a:spcBef>
                <a:spcPts val="480"/>
              </a:spcBef>
              <a:spcAft>
                <a:spcPts val="0"/>
              </a:spcAft>
              <a:buSzPts val="3100"/>
              <a:buChar char="●"/>
            </a:pPr>
            <a:r>
              <a:rPr lang="en-US" sz="3300"/>
              <a:t>Explore the conditions needed to light up the red LED.</a:t>
            </a:r>
            <a:endParaRPr sz="3300"/>
          </a:p>
          <a:p>
            <a:pPr marL="274320" lvl="0" indent="-318770" algn="l" rtl="0">
              <a:spcBef>
                <a:spcPts val="480"/>
              </a:spcBef>
              <a:spcAft>
                <a:spcPts val="0"/>
              </a:spcAft>
              <a:buSzPts val="3100"/>
              <a:buChar char="●"/>
            </a:pPr>
            <a:r>
              <a:rPr lang="en-US" sz="3300"/>
              <a:t>What do you notice? What do you wonder?</a:t>
            </a:r>
            <a:endParaRPr sz="3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pic>
        <p:nvPicPr>
          <p:cNvPr id="718" name="Google Shape;718;p41"/>
          <p:cNvPicPr preferRelativeResize="0"/>
          <p:nvPr/>
        </p:nvPicPr>
        <p:blipFill>
          <a:blip r:embed="rId3">
            <a:alphaModFix/>
          </a:blip>
          <a:stretch>
            <a:fillRect/>
          </a:stretch>
        </p:blipFill>
        <p:spPr>
          <a:xfrm>
            <a:off x="-6" y="0"/>
            <a:ext cx="3824985" cy="5143501"/>
          </a:xfrm>
          <a:prstGeom prst="rect">
            <a:avLst/>
          </a:prstGeom>
          <a:noFill/>
          <a:ln>
            <a:noFill/>
          </a:ln>
        </p:spPr>
      </p:pic>
      <p:sp>
        <p:nvSpPr>
          <p:cNvPr id="719" name="Google Shape;719;p41"/>
          <p:cNvSpPr txBox="1">
            <a:spLocks noGrp="1"/>
          </p:cNvSpPr>
          <p:nvPr>
            <p:ph type="title"/>
          </p:nvPr>
        </p:nvSpPr>
        <p:spPr>
          <a:xfrm>
            <a:off x="5398425" y="1725075"/>
            <a:ext cx="3541500" cy="16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000"/>
              <a:t>Claim, Evidence, </a:t>
            </a:r>
            <a:r>
              <a:rPr lang="en-US" sz="5000" b="1"/>
              <a:t>Reasoning</a:t>
            </a:r>
            <a:endParaRPr sz="5000" b="1"/>
          </a:p>
        </p:txBody>
      </p:sp>
      <p:pic>
        <p:nvPicPr>
          <p:cNvPr id="720" name="Google Shape;720;p41"/>
          <p:cNvPicPr preferRelativeResize="0"/>
          <p:nvPr/>
        </p:nvPicPr>
        <p:blipFill>
          <a:blip r:embed="rId4">
            <a:alphaModFix/>
          </a:blip>
          <a:stretch>
            <a:fillRect/>
          </a:stretch>
        </p:blipFill>
        <p:spPr>
          <a:xfrm>
            <a:off x="6229349" y="4943475"/>
            <a:ext cx="2185988" cy="200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42"/>
          <p:cNvSpPr txBox="1">
            <a:spLocks noGrp="1"/>
          </p:cNvSpPr>
          <p:nvPr>
            <p:ph type="title"/>
          </p:nvPr>
        </p:nvSpPr>
        <p:spPr>
          <a:xfrm>
            <a:off x="97850" y="-6"/>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a:t>Claim, Evidence, </a:t>
            </a:r>
            <a:r>
              <a:rPr lang="en-US" sz="4400" b="1"/>
              <a:t>Reasoning</a:t>
            </a:r>
            <a:endParaRPr sz="4400" b="1"/>
          </a:p>
        </p:txBody>
      </p:sp>
      <p:sp>
        <p:nvSpPr>
          <p:cNvPr id="726" name="Google Shape;726;p42"/>
          <p:cNvSpPr txBox="1">
            <a:spLocks noGrp="1"/>
          </p:cNvSpPr>
          <p:nvPr>
            <p:ph type="body" idx="2"/>
          </p:nvPr>
        </p:nvSpPr>
        <p:spPr>
          <a:xfrm>
            <a:off x="6539875" y="1890600"/>
            <a:ext cx="2604300" cy="3157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b="1"/>
              <a:t>Visible Spectrum</a:t>
            </a:r>
            <a:endParaRPr b="1"/>
          </a:p>
          <a:p>
            <a:pPr marL="0" lvl="0" indent="0" algn="ctr" rtl="0">
              <a:spcBef>
                <a:spcPts val="1000"/>
              </a:spcBef>
              <a:spcAft>
                <a:spcPts val="0"/>
              </a:spcAft>
              <a:buClr>
                <a:schemeClr val="dk1"/>
              </a:buClr>
              <a:buSzPts val="1100"/>
              <a:buFont typeface="Arial"/>
              <a:buNone/>
            </a:pPr>
            <a:r>
              <a:rPr lang="en-US" sz="1700"/>
              <a:t>Red </a:t>
            </a:r>
            <a:endParaRPr sz="1700"/>
          </a:p>
          <a:p>
            <a:pPr marL="0" lvl="0" indent="0" algn="ctr" rtl="0">
              <a:spcBef>
                <a:spcPts val="1000"/>
              </a:spcBef>
              <a:spcAft>
                <a:spcPts val="0"/>
              </a:spcAft>
              <a:buClr>
                <a:schemeClr val="dk1"/>
              </a:buClr>
              <a:buSzPts val="1100"/>
              <a:buFont typeface="Arial"/>
              <a:buNone/>
            </a:pPr>
            <a:r>
              <a:rPr lang="en-US" sz="1700"/>
              <a:t>Orange</a:t>
            </a:r>
            <a:endParaRPr sz="1700"/>
          </a:p>
          <a:p>
            <a:pPr marL="0" lvl="0" indent="0" algn="ctr" rtl="0">
              <a:spcBef>
                <a:spcPts val="1000"/>
              </a:spcBef>
              <a:spcAft>
                <a:spcPts val="0"/>
              </a:spcAft>
              <a:buClr>
                <a:schemeClr val="dk1"/>
              </a:buClr>
              <a:buSzPts val="1100"/>
              <a:buFont typeface="Arial"/>
              <a:buNone/>
            </a:pPr>
            <a:r>
              <a:rPr lang="en-US" sz="1700"/>
              <a:t>Yellow</a:t>
            </a:r>
            <a:endParaRPr sz="1700"/>
          </a:p>
          <a:p>
            <a:pPr marL="0" lvl="0" indent="0" algn="ctr" rtl="0">
              <a:spcBef>
                <a:spcPts val="1000"/>
              </a:spcBef>
              <a:spcAft>
                <a:spcPts val="0"/>
              </a:spcAft>
              <a:buClr>
                <a:schemeClr val="dk1"/>
              </a:buClr>
              <a:buSzPts val="1100"/>
              <a:buFont typeface="Arial"/>
              <a:buNone/>
            </a:pPr>
            <a:r>
              <a:rPr lang="en-US" sz="1700"/>
              <a:t>Green</a:t>
            </a:r>
            <a:endParaRPr sz="1700"/>
          </a:p>
          <a:p>
            <a:pPr marL="0" lvl="0" indent="0" algn="ctr" rtl="0">
              <a:spcBef>
                <a:spcPts val="1000"/>
              </a:spcBef>
              <a:spcAft>
                <a:spcPts val="0"/>
              </a:spcAft>
              <a:buClr>
                <a:schemeClr val="dk1"/>
              </a:buClr>
              <a:buSzPts val="1100"/>
              <a:buFont typeface="Arial"/>
              <a:buNone/>
            </a:pPr>
            <a:r>
              <a:rPr lang="en-US" sz="1700"/>
              <a:t>Blue</a:t>
            </a:r>
            <a:endParaRPr sz="1700"/>
          </a:p>
          <a:p>
            <a:pPr marL="0" lvl="0" indent="0" algn="ctr" rtl="0">
              <a:spcBef>
                <a:spcPts val="1000"/>
              </a:spcBef>
              <a:spcAft>
                <a:spcPts val="0"/>
              </a:spcAft>
              <a:buClr>
                <a:schemeClr val="dk1"/>
              </a:buClr>
              <a:buSzPts val="1100"/>
              <a:buFont typeface="Arial"/>
              <a:buNone/>
            </a:pPr>
            <a:r>
              <a:rPr lang="en-US" sz="1700"/>
              <a:t>Indigo</a:t>
            </a:r>
            <a:endParaRPr sz="1700"/>
          </a:p>
          <a:p>
            <a:pPr marL="0" lvl="0" indent="0" algn="ctr" rtl="0">
              <a:spcBef>
                <a:spcPts val="1000"/>
              </a:spcBef>
              <a:spcAft>
                <a:spcPts val="0"/>
              </a:spcAft>
              <a:buClr>
                <a:schemeClr val="dk1"/>
              </a:buClr>
              <a:buSzPts val="1100"/>
              <a:buFont typeface="Arial"/>
              <a:buNone/>
            </a:pPr>
            <a:r>
              <a:rPr lang="en-US" sz="1700"/>
              <a:t>Violet</a:t>
            </a:r>
            <a:endParaRPr sz="1700"/>
          </a:p>
          <a:p>
            <a:pPr marL="0" lvl="0" indent="0" algn="l" rtl="0">
              <a:spcBef>
                <a:spcPts val="1000"/>
              </a:spcBef>
              <a:spcAft>
                <a:spcPts val="0"/>
              </a:spcAft>
              <a:buClr>
                <a:schemeClr val="dk1"/>
              </a:buClr>
              <a:buSzPts val="1100"/>
              <a:buFont typeface="Arial"/>
              <a:buNone/>
            </a:pPr>
            <a:r>
              <a:rPr lang="en-US" sz="3400"/>
              <a:t> </a:t>
            </a:r>
            <a:endParaRPr sz="3400"/>
          </a:p>
          <a:p>
            <a:pPr marL="0" lvl="0" indent="0" algn="l" rtl="0">
              <a:spcBef>
                <a:spcPts val="1000"/>
              </a:spcBef>
              <a:spcAft>
                <a:spcPts val="0"/>
              </a:spcAft>
              <a:buClr>
                <a:schemeClr val="dk1"/>
              </a:buClr>
              <a:buSzPts val="1100"/>
              <a:buFont typeface="Arial"/>
              <a:buNone/>
            </a:pPr>
            <a:endParaRPr sz="3400"/>
          </a:p>
        </p:txBody>
      </p:sp>
      <p:sp>
        <p:nvSpPr>
          <p:cNvPr id="727" name="Google Shape;727;p42"/>
          <p:cNvSpPr txBox="1"/>
          <p:nvPr/>
        </p:nvSpPr>
        <p:spPr>
          <a:xfrm>
            <a:off x="898500" y="862278"/>
            <a:ext cx="7347000" cy="115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latin typeface="Dosis"/>
                <a:ea typeface="Dosis"/>
                <a:cs typeface="Dosis"/>
                <a:sym typeface="Dosis"/>
              </a:rPr>
              <a:t>What is the order of the visible spectrum (the same as the order of the colors in a rainbow)?</a:t>
            </a:r>
            <a:endParaRPr sz="3200">
              <a:latin typeface="Dosis"/>
              <a:ea typeface="Dosis"/>
              <a:cs typeface="Dosis"/>
              <a:sym typeface="Dosis"/>
            </a:endParaRPr>
          </a:p>
        </p:txBody>
      </p:sp>
      <p:pic>
        <p:nvPicPr>
          <p:cNvPr id="728" name="Google Shape;728;p42"/>
          <p:cNvPicPr preferRelativeResize="0"/>
          <p:nvPr/>
        </p:nvPicPr>
        <p:blipFill>
          <a:blip r:embed="rId3">
            <a:alphaModFix/>
          </a:blip>
          <a:stretch>
            <a:fillRect/>
          </a:stretch>
        </p:blipFill>
        <p:spPr>
          <a:xfrm>
            <a:off x="0" y="2459194"/>
            <a:ext cx="6603375" cy="26843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1000"/>
                                        <p:tgtEl>
                                          <p:spTgt spid="7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8"/>
                                        </p:tgtEl>
                                        <p:attrNameLst>
                                          <p:attrName>style.visibility</p:attrName>
                                        </p:attrNameLst>
                                      </p:cBhvr>
                                      <p:to>
                                        <p:strVal val="visible"/>
                                      </p:to>
                                    </p:set>
                                    <p:animEffect transition="in" filter="fade">
                                      <p:cBhvr>
                                        <p:cTn id="12" dur="10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43"/>
          <p:cNvSpPr txBox="1">
            <a:spLocks noGrp="1"/>
          </p:cNvSpPr>
          <p:nvPr>
            <p:ph type="title"/>
          </p:nvPr>
        </p:nvSpPr>
        <p:spPr>
          <a:xfrm>
            <a:off x="628650" y="-6"/>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000"/>
              <a:t>Claim, Evidence, </a:t>
            </a:r>
            <a:r>
              <a:rPr lang="en-US" sz="5000" b="1"/>
              <a:t>Reasoning</a:t>
            </a:r>
            <a:endParaRPr sz="5000" b="1"/>
          </a:p>
        </p:txBody>
      </p:sp>
      <p:sp>
        <p:nvSpPr>
          <p:cNvPr id="734" name="Google Shape;734;p43"/>
          <p:cNvSpPr txBox="1">
            <a:spLocks noGrp="1"/>
          </p:cNvSpPr>
          <p:nvPr>
            <p:ph type="body" idx="2"/>
          </p:nvPr>
        </p:nvSpPr>
        <p:spPr>
          <a:xfrm>
            <a:off x="4883338" y="837298"/>
            <a:ext cx="3886200" cy="4306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3400" b="1"/>
              <a:t>LED Voltage Ratings</a:t>
            </a:r>
            <a:endParaRPr sz="3400" b="1"/>
          </a:p>
          <a:p>
            <a:pPr marL="0" lvl="0" indent="0" algn="l" rtl="0">
              <a:spcBef>
                <a:spcPts val="1000"/>
              </a:spcBef>
              <a:spcAft>
                <a:spcPts val="0"/>
              </a:spcAft>
              <a:buClr>
                <a:schemeClr val="dk1"/>
              </a:buClr>
              <a:buSzPts val="1100"/>
              <a:buFont typeface="Arial"/>
              <a:buNone/>
            </a:pPr>
            <a:r>
              <a:rPr lang="en-US" sz="4200"/>
              <a:t>Red – 1.8-2.2 V</a:t>
            </a:r>
            <a:endParaRPr sz="4200"/>
          </a:p>
          <a:p>
            <a:pPr marL="0" lvl="0" indent="0" algn="l" rtl="0">
              <a:spcBef>
                <a:spcPts val="1000"/>
              </a:spcBef>
              <a:spcAft>
                <a:spcPts val="0"/>
              </a:spcAft>
              <a:buClr>
                <a:schemeClr val="dk1"/>
              </a:buClr>
              <a:buSzPts val="1100"/>
              <a:buFont typeface="Arial"/>
              <a:buNone/>
            </a:pPr>
            <a:r>
              <a:rPr lang="en-US" sz="4200"/>
              <a:t>Yellow – 1.8-2.2 V </a:t>
            </a:r>
            <a:endParaRPr sz="4200"/>
          </a:p>
          <a:p>
            <a:pPr marL="0" lvl="0" indent="0" algn="l" rtl="0">
              <a:spcBef>
                <a:spcPts val="1000"/>
              </a:spcBef>
              <a:spcAft>
                <a:spcPts val="0"/>
              </a:spcAft>
              <a:buClr>
                <a:schemeClr val="dk1"/>
              </a:buClr>
              <a:buSzPts val="1100"/>
              <a:buFont typeface="Arial"/>
              <a:buNone/>
            </a:pPr>
            <a:r>
              <a:rPr lang="en-US" sz="4200"/>
              <a:t>Green – 2.8-3.2 V </a:t>
            </a:r>
            <a:endParaRPr sz="4200"/>
          </a:p>
          <a:p>
            <a:pPr marL="0" lvl="0" indent="0" algn="l" rtl="0">
              <a:spcBef>
                <a:spcPts val="1000"/>
              </a:spcBef>
              <a:spcAft>
                <a:spcPts val="0"/>
              </a:spcAft>
              <a:buClr>
                <a:schemeClr val="dk1"/>
              </a:buClr>
              <a:buSzPts val="1100"/>
              <a:buFont typeface="Arial"/>
              <a:buNone/>
            </a:pPr>
            <a:r>
              <a:rPr lang="en-US" sz="4200"/>
              <a:t>Blue – 2.8-3.2 V</a:t>
            </a:r>
            <a:endParaRPr sz="4200"/>
          </a:p>
          <a:p>
            <a:pPr marL="0" lvl="0" indent="0" algn="l" rtl="0">
              <a:spcBef>
                <a:spcPts val="1000"/>
              </a:spcBef>
              <a:spcAft>
                <a:spcPts val="0"/>
              </a:spcAft>
              <a:buClr>
                <a:schemeClr val="dk1"/>
              </a:buClr>
              <a:buSzPts val="1100"/>
              <a:buFont typeface="Arial"/>
              <a:buNone/>
            </a:pPr>
            <a:r>
              <a:rPr lang="en-US" sz="4200"/>
              <a:t>White – 2.8-3.2 V </a:t>
            </a:r>
            <a:endParaRPr sz="4200"/>
          </a:p>
        </p:txBody>
      </p:sp>
      <p:sp>
        <p:nvSpPr>
          <p:cNvPr id="735" name="Google Shape;735;p43"/>
          <p:cNvSpPr txBox="1">
            <a:spLocks noGrp="1"/>
          </p:cNvSpPr>
          <p:nvPr>
            <p:ph type="body" idx="2"/>
          </p:nvPr>
        </p:nvSpPr>
        <p:spPr>
          <a:xfrm>
            <a:off x="374463" y="837302"/>
            <a:ext cx="3886200" cy="4255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3600" b="1"/>
              <a:t>Visible Spectrum</a:t>
            </a:r>
            <a:endParaRPr sz="3600" b="1"/>
          </a:p>
          <a:p>
            <a:pPr marL="0" lvl="0" indent="0" algn="ctr" rtl="0">
              <a:spcBef>
                <a:spcPts val="1000"/>
              </a:spcBef>
              <a:spcAft>
                <a:spcPts val="0"/>
              </a:spcAft>
              <a:buClr>
                <a:schemeClr val="dk1"/>
              </a:buClr>
              <a:buSzPts val="1100"/>
              <a:buFont typeface="Arial"/>
              <a:buNone/>
            </a:pPr>
            <a:r>
              <a:rPr lang="en-US" sz="2700"/>
              <a:t>Red </a:t>
            </a:r>
            <a:endParaRPr sz="2700"/>
          </a:p>
          <a:p>
            <a:pPr marL="0" lvl="0" indent="0" algn="ctr" rtl="0">
              <a:spcBef>
                <a:spcPts val="1000"/>
              </a:spcBef>
              <a:spcAft>
                <a:spcPts val="0"/>
              </a:spcAft>
              <a:buClr>
                <a:schemeClr val="dk1"/>
              </a:buClr>
              <a:buSzPts val="1100"/>
              <a:buFont typeface="Arial"/>
              <a:buNone/>
            </a:pPr>
            <a:r>
              <a:rPr lang="en-US" sz="2700"/>
              <a:t>Orange</a:t>
            </a:r>
            <a:endParaRPr sz="2700"/>
          </a:p>
          <a:p>
            <a:pPr marL="0" lvl="0" indent="0" algn="ctr" rtl="0">
              <a:spcBef>
                <a:spcPts val="1000"/>
              </a:spcBef>
              <a:spcAft>
                <a:spcPts val="0"/>
              </a:spcAft>
              <a:buClr>
                <a:schemeClr val="dk1"/>
              </a:buClr>
              <a:buSzPts val="1100"/>
              <a:buFont typeface="Arial"/>
              <a:buNone/>
            </a:pPr>
            <a:r>
              <a:rPr lang="en-US" sz="2700"/>
              <a:t>Yellow</a:t>
            </a:r>
            <a:endParaRPr sz="2700"/>
          </a:p>
          <a:p>
            <a:pPr marL="0" lvl="0" indent="0" algn="ctr" rtl="0">
              <a:spcBef>
                <a:spcPts val="1000"/>
              </a:spcBef>
              <a:spcAft>
                <a:spcPts val="0"/>
              </a:spcAft>
              <a:buClr>
                <a:schemeClr val="dk1"/>
              </a:buClr>
              <a:buSzPts val="1100"/>
              <a:buFont typeface="Arial"/>
              <a:buNone/>
            </a:pPr>
            <a:r>
              <a:rPr lang="en-US" sz="2700"/>
              <a:t>Green</a:t>
            </a:r>
            <a:endParaRPr sz="2700"/>
          </a:p>
          <a:p>
            <a:pPr marL="0" lvl="0" indent="0" algn="ctr" rtl="0">
              <a:spcBef>
                <a:spcPts val="1000"/>
              </a:spcBef>
              <a:spcAft>
                <a:spcPts val="0"/>
              </a:spcAft>
              <a:buClr>
                <a:schemeClr val="dk1"/>
              </a:buClr>
              <a:buSzPts val="1100"/>
              <a:buFont typeface="Arial"/>
              <a:buNone/>
            </a:pPr>
            <a:r>
              <a:rPr lang="en-US" sz="2700"/>
              <a:t>Blue</a:t>
            </a:r>
            <a:endParaRPr sz="2700"/>
          </a:p>
          <a:p>
            <a:pPr marL="0" lvl="0" indent="0" algn="ctr" rtl="0">
              <a:spcBef>
                <a:spcPts val="1000"/>
              </a:spcBef>
              <a:spcAft>
                <a:spcPts val="0"/>
              </a:spcAft>
              <a:buClr>
                <a:schemeClr val="dk1"/>
              </a:buClr>
              <a:buSzPts val="1100"/>
              <a:buFont typeface="Arial"/>
              <a:buNone/>
            </a:pPr>
            <a:r>
              <a:rPr lang="en-US" sz="2700"/>
              <a:t>Indigo</a:t>
            </a:r>
            <a:endParaRPr sz="2700"/>
          </a:p>
          <a:p>
            <a:pPr marL="0" lvl="0" indent="0" algn="ctr" rtl="0">
              <a:spcBef>
                <a:spcPts val="1000"/>
              </a:spcBef>
              <a:spcAft>
                <a:spcPts val="0"/>
              </a:spcAft>
              <a:buClr>
                <a:schemeClr val="dk1"/>
              </a:buClr>
              <a:buSzPts val="1100"/>
              <a:buFont typeface="Arial"/>
              <a:buNone/>
            </a:pPr>
            <a:r>
              <a:rPr lang="en-US" sz="2700"/>
              <a:t>Violet</a:t>
            </a:r>
            <a:endParaRPr sz="2700"/>
          </a:p>
          <a:p>
            <a:pPr marL="0" lvl="0" indent="0" algn="l" rtl="0">
              <a:spcBef>
                <a:spcPts val="1000"/>
              </a:spcBef>
              <a:spcAft>
                <a:spcPts val="0"/>
              </a:spcAft>
              <a:buClr>
                <a:schemeClr val="dk1"/>
              </a:buClr>
              <a:buSzPts val="1100"/>
              <a:buFont typeface="Arial"/>
              <a:buNone/>
            </a:pPr>
            <a:r>
              <a:rPr lang="en-US" sz="4400"/>
              <a:t> </a:t>
            </a:r>
            <a:endParaRPr sz="4400"/>
          </a:p>
          <a:p>
            <a:pPr marL="0" lvl="0" indent="0" algn="l" rtl="0">
              <a:spcBef>
                <a:spcPts val="1000"/>
              </a:spcBef>
              <a:spcAft>
                <a:spcPts val="0"/>
              </a:spcAft>
              <a:buClr>
                <a:schemeClr val="dk1"/>
              </a:buClr>
              <a:buSzPts val="1100"/>
              <a:buFont typeface="Arial"/>
              <a:buNone/>
            </a:pPr>
            <a:endParaRPr sz="4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44"/>
          <p:cNvSpPr txBox="1">
            <a:spLocks noGrp="1"/>
          </p:cNvSpPr>
          <p:nvPr>
            <p:ph type="title"/>
          </p:nvPr>
        </p:nvSpPr>
        <p:spPr>
          <a:xfrm>
            <a:off x="628650" y="-6"/>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000"/>
              <a:t>Claim, Evidence, </a:t>
            </a:r>
            <a:r>
              <a:rPr lang="en-US" sz="5000" b="1"/>
              <a:t>Reasoning</a:t>
            </a:r>
            <a:endParaRPr sz="5000" b="1"/>
          </a:p>
        </p:txBody>
      </p:sp>
      <p:sp>
        <p:nvSpPr>
          <p:cNvPr id="741" name="Google Shape;741;p44"/>
          <p:cNvSpPr txBox="1">
            <a:spLocks noGrp="1"/>
          </p:cNvSpPr>
          <p:nvPr>
            <p:ph type="body" idx="2"/>
          </p:nvPr>
        </p:nvSpPr>
        <p:spPr>
          <a:xfrm>
            <a:off x="316763" y="889498"/>
            <a:ext cx="3886200" cy="42540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3300" b="1"/>
              <a:t>LED Voltage Ratings</a:t>
            </a:r>
            <a:endParaRPr sz="3300" b="1"/>
          </a:p>
          <a:p>
            <a:pPr marL="0" lvl="0" indent="0" algn="l" rtl="0">
              <a:spcBef>
                <a:spcPts val="1000"/>
              </a:spcBef>
              <a:spcAft>
                <a:spcPts val="0"/>
              </a:spcAft>
              <a:buClr>
                <a:schemeClr val="dk1"/>
              </a:buClr>
              <a:buSzPts val="1100"/>
              <a:buFont typeface="Arial"/>
              <a:buNone/>
            </a:pPr>
            <a:r>
              <a:rPr lang="en-US" sz="4100"/>
              <a:t>Red – 1.8-2.2 V</a:t>
            </a:r>
            <a:endParaRPr sz="4100"/>
          </a:p>
          <a:p>
            <a:pPr marL="0" lvl="0" indent="0" algn="l" rtl="0">
              <a:spcBef>
                <a:spcPts val="1000"/>
              </a:spcBef>
              <a:spcAft>
                <a:spcPts val="0"/>
              </a:spcAft>
              <a:buClr>
                <a:schemeClr val="dk1"/>
              </a:buClr>
              <a:buSzPts val="1100"/>
              <a:buFont typeface="Arial"/>
              <a:buNone/>
            </a:pPr>
            <a:r>
              <a:rPr lang="en-US" sz="4100"/>
              <a:t>Yellow – 1.8-2.2 V </a:t>
            </a:r>
            <a:endParaRPr sz="4100"/>
          </a:p>
          <a:p>
            <a:pPr marL="0" lvl="0" indent="0" algn="l" rtl="0">
              <a:spcBef>
                <a:spcPts val="1000"/>
              </a:spcBef>
              <a:spcAft>
                <a:spcPts val="0"/>
              </a:spcAft>
              <a:buClr>
                <a:schemeClr val="dk1"/>
              </a:buClr>
              <a:buSzPts val="1100"/>
              <a:buFont typeface="Arial"/>
              <a:buNone/>
            </a:pPr>
            <a:r>
              <a:rPr lang="en-US" sz="4100"/>
              <a:t>Green – 2.8-3.2 V </a:t>
            </a:r>
            <a:endParaRPr sz="4100"/>
          </a:p>
          <a:p>
            <a:pPr marL="0" lvl="0" indent="0" algn="l" rtl="0">
              <a:spcBef>
                <a:spcPts val="1000"/>
              </a:spcBef>
              <a:spcAft>
                <a:spcPts val="0"/>
              </a:spcAft>
              <a:buClr>
                <a:schemeClr val="dk1"/>
              </a:buClr>
              <a:buSzPts val="1100"/>
              <a:buFont typeface="Arial"/>
              <a:buNone/>
            </a:pPr>
            <a:r>
              <a:rPr lang="en-US" sz="4100"/>
              <a:t>Blue – 2.8-3.2 V</a:t>
            </a:r>
            <a:endParaRPr sz="4100"/>
          </a:p>
          <a:p>
            <a:pPr marL="0" lvl="0" indent="0" algn="l" rtl="0">
              <a:spcBef>
                <a:spcPts val="1000"/>
              </a:spcBef>
              <a:spcAft>
                <a:spcPts val="0"/>
              </a:spcAft>
              <a:buClr>
                <a:schemeClr val="dk1"/>
              </a:buClr>
              <a:buSzPts val="1100"/>
              <a:buFont typeface="Arial"/>
              <a:buNone/>
            </a:pPr>
            <a:r>
              <a:rPr lang="en-US" sz="4100"/>
              <a:t>White – 2.8-3.2 V </a:t>
            </a:r>
            <a:endParaRPr sz="4100"/>
          </a:p>
        </p:txBody>
      </p:sp>
      <p:sp>
        <p:nvSpPr>
          <p:cNvPr id="742" name="Google Shape;742;p44"/>
          <p:cNvSpPr txBox="1">
            <a:spLocks noGrp="1"/>
          </p:cNvSpPr>
          <p:nvPr>
            <p:ph type="body" idx="2"/>
          </p:nvPr>
        </p:nvSpPr>
        <p:spPr>
          <a:xfrm>
            <a:off x="4693838" y="889500"/>
            <a:ext cx="4133400" cy="42540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100" b="1"/>
              <a:t>Photon Energy</a:t>
            </a:r>
            <a:endParaRPr sz="4100" b="1"/>
          </a:p>
          <a:p>
            <a:pPr marL="0" lvl="0" indent="0" algn="l" rtl="0">
              <a:spcBef>
                <a:spcPts val="1000"/>
              </a:spcBef>
              <a:spcAft>
                <a:spcPts val="0"/>
              </a:spcAft>
              <a:buClr>
                <a:schemeClr val="dk1"/>
              </a:buClr>
              <a:buSzPts val="1100"/>
              <a:buFont typeface="Arial"/>
              <a:buNone/>
            </a:pPr>
            <a:r>
              <a:rPr lang="en-US" sz="3900"/>
              <a:t>Red: 1.65-2.00 eV</a:t>
            </a:r>
            <a:endParaRPr sz="3900"/>
          </a:p>
          <a:p>
            <a:pPr marL="0" lvl="0" indent="0" algn="l" rtl="0">
              <a:spcBef>
                <a:spcPts val="1000"/>
              </a:spcBef>
              <a:spcAft>
                <a:spcPts val="0"/>
              </a:spcAft>
              <a:buClr>
                <a:schemeClr val="dk1"/>
              </a:buClr>
              <a:buSzPts val="1100"/>
              <a:buFont typeface="Arial"/>
              <a:buNone/>
            </a:pPr>
            <a:r>
              <a:rPr lang="en-US" sz="3900"/>
              <a:t>Yellow: 2.10-2.17 eV</a:t>
            </a:r>
            <a:endParaRPr sz="3900"/>
          </a:p>
          <a:p>
            <a:pPr marL="0" lvl="0" indent="0" algn="l" rtl="0">
              <a:spcBef>
                <a:spcPts val="1000"/>
              </a:spcBef>
              <a:spcAft>
                <a:spcPts val="0"/>
              </a:spcAft>
              <a:buClr>
                <a:schemeClr val="dk1"/>
              </a:buClr>
              <a:buSzPts val="1100"/>
              <a:buFont typeface="Arial"/>
              <a:buNone/>
            </a:pPr>
            <a:r>
              <a:rPr lang="en-US" sz="3900"/>
              <a:t>Green: 2.17-2.50 eV</a:t>
            </a:r>
            <a:endParaRPr sz="3900"/>
          </a:p>
          <a:p>
            <a:pPr marL="0" lvl="0" indent="0" algn="l" rtl="0">
              <a:spcBef>
                <a:spcPts val="1000"/>
              </a:spcBef>
              <a:spcAft>
                <a:spcPts val="0"/>
              </a:spcAft>
              <a:buClr>
                <a:schemeClr val="dk1"/>
              </a:buClr>
              <a:buSzPts val="1100"/>
              <a:buFont typeface="Arial"/>
              <a:buNone/>
            </a:pPr>
            <a:r>
              <a:rPr lang="en-US" sz="3900"/>
              <a:t>Blue: 2.50-2.75 eV</a:t>
            </a:r>
            <a:endParaRPr sz="3900"/>
          </a:p>
          <a:p>
            <a:pPr marL="0" lvl="0" indent="0" algn="l" rtl="0">
              <a:spcBef>
                <a:spcPts val="1000"/>
              </a:spcBef>
              <a:spcAft>
                <a:spcPts val="0"/>
              </a:spcAft>
              <a:buClr>
                <a:schemeClr val="dk1"/>
              </a:buClr>
              <a:buSzPts val="1100"/>
              <a:buFont typeface="Arial"/>
              <a:buNone/>
            </a:pPr>
            <a:r>
              <a:rPr lang="en-US" sz="3900"/>
              <a:t>White: </a:t>
            </a:r>
            <a:r>
              <a:rPr lang="en-US" sz="2700"/>
              <a:t>combo of all colors</a:t>
            </a:r>
            <a:endParaRPr sz="2700"/>
          </a:p>
          <a:p>
            <a:pPr marL="0" lvl="0" indent="0" algn="l" rtl="0">
              <a:spcBef>
                <a:spcPts val="1000"/>
              </a:spcBef>
              <a:spcAft>
                <a:spcPts val="0"/>
              </a:spcAft>
              <a:buClr>
                <a:schemeClr val="dk1"/>
              </a:buClr>
              <a:buSzPts val="1100"/>
              <a:buFont typeface="Arial"/>
              <a:buNone/>
            </a:pPr>
            <a:endParaRPr sz="4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5"/>
          <p:cNvSpPr txBox="1">
            <a:spLocks noGrp="1"/>
          </p:cNvSpPr>
          <p:nvPr>
            <p:ph type="title"/>
          </p:nvPr>
        </p:nvSpPr>
        <p:spPr>
          <a:xfrm>
            <a:off x="588450" y="-6"/>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900"/>
              <a:t>What about an orange LED?</a:t>
            </a:r>
            <a:endParaRPr sz="4900" b="1"/>
          </a:p>
        </p:txBody>
      </p:sp>
      <p:sp>
        <p:nvSpPr>
          <p:cNvPr id="748" name="Google Shape;748;p45"/>
          <p:cNvSpPr txBox="1">
            <a:spLocks noGrp="1"/>
          </p:cNvSpPr>
          <p:nvPr>
            <p:ph type="body" idx="1"/>
          </p:nvPr>
        </p:nvSpPr>
        <p:spPr>
          <a:xfrm>
            <a:off x="104950" y="1134050"/>
            <a:ext cx="4311600" cy="3610800"/>
          </a:xfrm>
          <a:prstGeom prst="rect">
            <a:avLst/>
          </a:prstGeom>
        </p:spPr>
        <p:txBody>
          <a:bodyPr spcFirstLastPara="1" wrap="square" lIns="91425" tIns="45700" rIns="91425" bIns="45700" anchor="t" anchorCtr="0">
            <a:noAutofit/>
          </a:bodyPr>
          <a:lstStyle/>
          <a:p>
            <a:pPr marL="457200" lvl="0" indent="-488950" algn="l" rtl="0">
              <a:spcBef>
                <a:spcPts val="1000"/>
              </a:spcBef>
              <a:spcAft>
                <a:spcPts val="0"/>
              </a:spcAft>
              <a:buSzPts val="4100"/>
              <a:buChar char="●"/>
            </a:pPr>
            <a:r>
              <a:rPr lang="en-US" sz="4100"/>
              <a:t>What rules would it follow and why?</a:t>
            </a:r>
            <a:endParaRPr sz="4100"/>
          </a:p>
          <a:p>
            <a:pPr marL="457200" lvl="0" indent="-488950" algn="l" rtl="0">
              <a:spcBef>
                <a:spcPts val="0"/>
              </a:spcBef>
              <a:spcAft>
                <a:spcPts val="0"/>
              </a:spcAft>
              <a:buSzPts val="4100"/>
              <a:buChar char="●"/>
            </a:pPr>
            <a:r>
              <a:rPr lang="en-US" sz="4100"/>
              <a:t>Can you predict its voltage?</a:t>
            </a:r>
            <a:endParaRPr sz="4100"/>
          </a:p>
          <a:p>
            <a:pPr marL="457200" lvl="0" indent="-488950" algn="l" rtl="0">
              <a:spcBef>
                <a:spcPts val="0"/>
              </a:spcBef>
              <a:spcAft>
                <a:spcPts val="0"/>
              </a:spcAft>
              <a:buSzPts val="4100"/>
              <a:buChar char="●"/>
            </a:pPr>
            <a:r>
              <a:rPr lang="en-US" sz="4100"/>
              <a:t>What would its photon energy be?</a:t>
            </a:r>
            <a:endParaRPr sz="4100"/>
          </a:p>
        </p:txBody>
      </p:sp>
      <p:pic>
        <p:nvPicPr>
          <p:cNvPr id="749" name="Google Shape;749;p45"/>
          <p:cNvPicPr preferRelativeResize="0"/>
          <p:nvPr/>
        </p:nvPicPr>
        <p:blipFill>
          <a:blip r:embed="rId3">
            <a:alphaModFix/>
          </a:blip>
          <a:stretch>
            <a:fillRect/>
          </a:stretch>
        </p:blipFill>
        <p:spPr>
          <a:xfrm>
            <a:off x="5175425" y="1134050"/>
            <a:ext cx="3299720" cy="3972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4"/>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Supplies</a:t>
            </a:r>
            <a:endParaRPr sz="4860"/>
          </a:p>
        </p:txBody>
      </p:sp>
      <p:pic>
        <p:nvPicPr>
          <p:cNvPr id="611" name="Google Shape;611;p24"/>
          <p:cNvPicPr preferRelativeResize="0"/>
          <p:nvPr/>
        </p:nvPicPr>
        <p:blipFill rotWithShape="1">
          <a:blip r:embed="rId3">
            <a:alphaModFix/>
          </a:blip>
          <a:srcRect/>
          <a:stretch/>
        </p:blipFill>
        <p:spPr>
          <a:xfrm>
            <a:off x="3613050" y="0"/>
            <a:ext cx="4849151" cy="5143499"/>
          </a:xfrm>
          <a:prstGeom prst="rect">
            <a:avLst/>
          </a:prstGeom>
          <a:noFill/>
          <a:ln>
            <a:noFill/>
          </a:ln>
        </p:spPr>
      </p:pic>
      <p:sp>
        <p:nvSpPr>
          <p:cNvPr id="612" name="Google Shape;612;p24"/>
          <p:cNvSpPr txBox="1"/>
          <p:nvPr/>
        </p:nvSpPr>
        <p:spPr>
          <a:xfrm>
            <a:off x="0" y="1185700"/>
            <a:ext cx="3168000" cy="3729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Dosis"/>
              <a:buChar char="●"/>
            </a:pPr>
            <a:r>
              <a:rPr lang="en-US" sz="2400">
                <a:latin typeface="Dosis"/>
                <a:ea typeface="Dosis"/>
                <a:cs typeface="Dosis"/>
                <a:sym typeface="Dosis"/>
              </a:rPr>
              <a:t>meter of copper tape</a:t>
            </a:r>
            <a:endParaRPr sz="2400">
              <a:latin typeface="Dosis"/>
              <a:ea typeface="Dosis"/>
              <a:cs typeface="Dosis"/>
              <a:sym typeface="Dosis"/>
            </a:endParaRPr>
          </a:p>
          <a:p>
            <a:pPr marL="457200" lvl="0" indent="-381000" algn="l" rtl="0">
              <a:spcBef>
                <a:spcPts val="0"/>
              </a:spcBef>
              <a:spcAft>
                <a:spcPts val="0"/>
              </a:spcAft>
              <a:buSzPts val="2400"/>
              <a:buFont typeface="Dosis"/>
              <a:buChar char="●"/>
            </a:pPr>
            <a:r>
              <a:rPr lang="en-US" sz="2400">
                <a:latin typeface="Dosis"/>
                <a:ea typeface="Dosis"/>
                <a:cs typeface="Dosis"/>
                <a:sym typeface="Dosis"/>
              </a:rPr>
              <a:t>2032 battery button</a:t>
            </a:r>
            <a:endParaRPr sz="2400">
              <a:latin typeface="Dosis"/>
              <a:ea typeface="Dosis"/>
              <a:cs typeface="Dosis"/>
              <a:sym typeface="Dosis"/>
            </a:endParaRPr>
          </a:p>
          <a:p>
            <a:pPr marL="457200" lvl="0" indent="-381000" algn="l" rtl="0">
              <a:spcBef>
                <a:spcPts val="0"/>
              </a:spcBef>
              <a:spcAft>
                <a:spcPts val="0"/>
              </a:spcAft>
              <a:buSzPts val="2400"/>
              <a:buFont typeface="Dosis"/>
              <a:buChar char="●"/>
            </a:pPr>
            <a:r>
              <a:rPr lang="en-US" sz="2400">
                <a:latin typeface="Dosis"/>
                <a:ea typeface="Dosis"/>
                <a:cs typeface="Dosis"/>
                <a:sym typeface="Dosis"/>
              </a:rPr>
              <a:t>circuit template</a:t>
            </a:r>
            <a:endParaRPr sz="2400">
              <a:latin typeface="Dosis"/>
              <a:ea typeface="Dosis"/>
              <a:cs typeface="Dosis"/>
              <a:sym typeface="Dosis"/>
            </a:endParaRPr>
          </a:p>
          <a:p>
            <a:pPr marL="457200" lvl="0" indent="-381000" algn="l" rtl="0">
              <a:spcBef>
                <a:spcPts val="0"/>
              </a:spcBef>
              <a:spcAft>
                <a:spcPts val="0"/>
              </a:spcAft>
              <a:buSzPts val="2400"/>
              <a:buFont typeface="Dosis"/>
              <a:buChar char="●"/>
            </a:pPr>
            <a:r>
              <a:rPr lang="en-US" sz="2400">
                <a:latin typeface="Dosis"/>
                <a:ea typeface="Dosis"/>
                <a:cs typeface="Dosis"/>
                <a:sym typeface="Dosis"/>
              </a:rPr>
              <a:t>medium binder clip</a:t>
            </a:r>
            <a:endParaRPr sz="2400">
              <a:latin typeface="Dosis"/>
              <a:ea typeface="Dosis"/>
              <a:cs typeface="Dosis"/>
              <a:sym typeface="Dosis"/>
            </a:endParaRPr>
          </a:p>
          <a:p>
            <a:pPr marL="457200" lvl="0" indent="-381000" algn="l" rtl="0">
              <a:spcBef>
                <a:spcPts val="0"/>
              </a:spcBef>
              <a:spcAft>
                <a:spcPts val="0"/>
              </a:spcAft>
              <a:buSzPts val="2400"/>
              <a:buFont typeface="Dosis"/>
              <a:buChar char="●"/>
            </a:pPr>
            <a:r>
              <a:rPr lang="en-US" sz="2400">
                <a:latin typeface="Dosis"/>
                <a:ea typeface="Dosis"/>
                <a:cs typeface="Dosis"/>
                <a:sym typeface="Dosis"/>
              </a:rPr>
              <a:t>5 colored LEDs</a:t>
            </a:r>
            <a:endParaRPr sz="2400">
              <a:latin typeface="Dosis"/>
              <a:ea typeface="Dosis"/>
              <a:cs typeface="Dosis"/>
              <a:sym typeface="Dosis"/>
            </a:endParaRPr>
          </a:p>
          <a:p>
            <a:pPr marL="914400" lvl="1" indent="-381000" algn="l" rtl="0">
              <a:spcBef>
                <a:spcPts val="0"/>
              </a:spcBef>
              <a:spcAft>
                <a:spcPts val="0"/>
              </a:spcAft>
              <a:buSzPts val="2400"/>
              <a:buFont typeface="Dosis"/>
              <a:buChar char="○"/>
            </a:pPr>
            <a:r>
              <a:rPr lang="en-US" sz="2400">
                <a:latin typeface="Dosis"/>
                <a:ea typeface="Dosis"/>
                <a:cs typeface="Dosis"/>
                <a:sym typeface="Dosis"/>
              </a:rPr>
              <a:t>red</a:t>
            </a:r>
            <a:endParaRPr sz="2400">
              <a:latin typeface="Dosis"/>
              <a:ea typeface="Dosis"/>
              <a:cs typeface="Dosis"/>
              <a:sym typeface="Dosis"/>
            </a:endParaRPr>
          </a:p>
          <a:p>
            <a:pPr marL="914400" lvl="1" indent="-381000" algn="l" rtl="0">
              <a:spcBef>
                <a:spcPts val="0"/>
              </a:spcBef>
              <a:spcAft>
                <a:spcPts val="0"/>
              </a:spcAft>
              <a:buSzPts val="2400"/>
              <a:buFont typeface="Dosis"/>
              <a:buChar char="○"/>
            </a:pPr>
            <a:r>
              <a:rPr lang="en-US" sz="2400">
                <a:latin typeface="Dosis"/>
                <a:ea typeface="Dosis"/>
                <a:cs typeface="Dosis"/>
                <a:sym typeface="Dosis"/>
              </a:rPr>
              <a:t>green</a:t>
            </a:r>
            <a:endParaRPr sz="2400">
              <a:latin typeface="Dosis"/>
              <a:ea typeface="Dosis"/>
              <a:cs typeface="Dosis"/>
              <a:sym typeface="Dosis"/>
            </a:endParaRPr>
          </a:p>
          <a:p>
            <a:pPr marL="914400" lvl="1" indent="-381000" algn="l" rtl="0">
              <a:spcBef>
                <a:spcPts val="0"/>
              </a:spcBef>
              <a:spcAft>
                <a:spcPts val="0"/>
              </a:spcAft>
              <a:buSzPts val="2400"/>
              <a:buFont typeface="Dosis"/>
              <a:buChar char="○"/>
            </a:pPr>
            <a:r>
              <a:rPr lang="en-US" sz="2400">
                <a:latin typeface="Dosis"/>
                <a:ea typeface="Dosis"/>
                <a:cs typeface="Dosis"/>
                <a:sym typeface="Dosis"/>
              </a:rPr>
              <a:t>blue</a:t>
            </a:r>
            <a:endParaRPr sz="2400">
              <a:latin typeface="Dosis"/>
              <a:ea typeface="Dosis"/>
              <a:cs typeface="Dosis"/>
              <a:sym typeface="Dosis"/>
            </a:endParaRPr>
          </a:p>
          <a:p>
            <a:pPr marL="914400" lvl="1" indent="-381000" algn="l" rtl="0">
              <a:spcBef>
                <a:spcPts val="0"/>
              </a:spcBef>
              <a:spcAft>
                <a:spcPts val="0"/>
              </a:spcAft>
              <a:buSzPts val="2400"/>
              <a:buFont typeface="Dosis"/>
              <a:buChar char="○"/>
            </a:pPr>
            <a:r>
              <a:rPr lang="en-US" sz="2400">
                <a:latin typeface="Dosis"/>
                <a:ea typeface="Dosis"/>
                <a:cs typeface="Dosis"/>
                <a:sym typeface="Dosis"/>
              </a:rPr>
              <a:t>yellow</a:t>
            </a:r>
            <a:endParaRPr sz="2400">
              <a:latin typeface="Dosis"/>
              <a:ea typeface="Dosis"/>
              <a:cs typeface="Dosis"/>
              <a:sym typeface="Dosis"/>
            </a:endParaRPr>
          </a:p>
          <a:p>
            <a:pPr marL="914400" lvl="1" indent="-381000" algn="l" rtl="0">
              <a:spcBef>
                <a:spcPts val="0"/>
              </a:spcBef>
              <a:spcAft>
                <a:spcPts val="0"/>
              </a:spcAft>
              <a:buSzPts val="2400"/>
              <a:buFont typeface="Dosis"/>
              <a:buChar char="○"/>
            </a:pPr>
            <a:r>
              <a:rPr lang="en-US" sz="2400">
                <a:latin typeface="Dosis"/>
                <a:ea typeface="Dosis"/>
                <a:cs typeface="Dosis"/>
                <a:sym typeface="Dosis"/>
              </a:rPr>
              <a:t>white</a:t>
            </a:r>
            <a:endParaRPr sz="2400">
              <a:latin typeface="Dosis"/>
              <a:ea typeface="Dosis"/>
              <a:cs typeface="Dosis"/>
              <a:sym typeface="Dosis"/>
            </a:endParaRPr>
          </a:p>
          <a:p>
            <a:pPr marL="0" lvl="0" indent="0" algn="l" rtl="0">
              <a:spcBef>
                <a:spcPts val="0"/>
              </a:spcBef>
              <a:spcAft>
                <a:spcPts val="0"/>
              </a:spcAft>
              <a:buNone/>
            </a:pPr>
            <a:endParaRPr sz="2400">
              <a:latin typeface="Dosis"/>
              <a:ea typeface="Dosis"/>
              <a:cs typeface="Dosis"/>
              <a:sym typeface="Dosi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5"/>
          <p:cNvSpPr txBox="1">
            <a:spLocks noGrp="1"/>
          </p:cNvSpPr>
          <p:nvPr>
            <p:ph type="title"/>
          </p:nvPr>
        </p:nvSpPr>
        <p:spPr>
          <a:xfrm>
            <a:off x="413425" y="148577"/>
            <a:ext cx="8229600" cy="556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560"/>
              <a:t>Nature of Science Paper Circuit</a:t>
            </a:r>
            <a:endParaRPr sz="4560"/>
          </a:p>
        </p:txBody>
      </p:sp>
      <p:pic>
        <p:nvPicPr>
          <p:cNvPr id="618" name="Google Shape;618;p25" descr="IMG_1870.JPG"/>
          <p:cNvPicPr preferRelativeResize="0"/>
          <p:nvPr/>
        </p:nvPicPr>
        <p:blipFill rotWithShape="1">
          <a:blip r:embed="rId3">
            <a:alphaModFix/>
          </a:blip>
          <a:srcRect/>
          <a:stretch/>
        </p:blipFill>
        <p:spPr>
          <a:xfrm>
            <a:off x="3475012" y="659600"/>
            <a:ext cx="2193975" cy="448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6"/>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Fold back, then forward</a:t>
            </a:r>
            <a:endParaRPr sz="4860"/>
          </a:p>
        </p:txBody>
      </p:sp>
      <p:pic>
        <p:nvPicPr>
          <p:cNvPr id="624" name="Google Shape;624;p26"/>
          <p:cNvPicPr preferRelativeResize="0"/>
          <p:nvPr/>
        </p:nvPicPr>
        <p:blipFill rotWithShape="1">
          <a:blip r:embed="rId3">
            <a:alphaModFix/>
          </a:blip>
          <a:srcRect/>
          <a:stretch/>
        </p:blipFill>
        <p:spPr>
          <a:xfrm>
            <a:off x="2132163" y="1066576"/>
            <a:ext cx="1698148" cy="4076850"/>
          </a:xfrm>
          <a:prstGeom prst="rect">
            <a:avLst/>
          </a:prstGeom>
          <a:noFill/>
          <a:ln>
            <a:noFill/>
          </a:ln>
        </p:spPr>
      </p:pic>
      <p:pic>
        <p:nvPicPr>
          <p:cNvPr id="625" name="Google Shape;625;p26"/>
          <p:cNvPicPr preferRelativeResize="0"/>
          <p:nvPr/>
        </p:nvPicPr>
        <p:blipFill rotWithShape="1">
          <a:blip r:embed="rId4">
            <a:alphaModFix/>
          </a:blip>
          <a:srcRect/>
          <a:stretch/>
        </p:blipFill>
        <p:spPr>
          <a:xfrm>
            <a:off x="5484611" y="1066576"/>
            <a:ext cx="1439686" cy="4076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7"/>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Getting copper tape started</a:t>
            </a:r>
            <a:endParaRPr sz="4860"/>
          </a:p>
        </p:txBody>
      </p:sp>
      <p:pic>
        <p:nvPicPr>
          <p:cNvPr id="631" name="Google Shape;631;p27"/>
          <p:cNvPicPr preferRelativeResize="0"/>
          <p:nvPr/>
        </p:nvPicPr>
        <p:blipFill rotWithShape="1">
          <a:blip r:embed="rId3">
            <a:alphaModFix/>
          </a:blip>
          <a:srcRect/>
          <a:stretch/>
        </p:blipFill>
        <p:spPr>
          <a:xfrm>
            <a:off x="2192627" y="1148548"/>
            <a:ext cx="4758755" cy="3994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8"/>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Avoid curlicues</a:t>
            </a:r>
            <a:endParaRPr sz="4860"/>
          </a:p>
        </p:txBody>
      </p:sp>
      <p:pic>
        <p:nvPicPr>
          <p:cNvPr id="637" name="Google Shape;637;p28"/>
          <p:cNvPicPr preferRelativeResize="0"/>
          <p:nvPr/>
        </p:nvPicPr>
        <p:blipFill rotWithShape="1">
          <a:blip r:embed="rId3">
            <a:alphaModFix/>
          </a:blip>
          <a:srcRect/>
          <a:stretch/>
        </p:blipFill>
        <p:spPr>
          <a:xfrm>
            <a:off x="2670290" y="1115603"/>
            <a:ext cx="3803428" cy="4027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9"/>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Add first lead</a:t>
            </a:r>
            <a:endParaRPr sz="4860"/>
          </a:p>
        </p:txBody>
      </p:sp>
      <p:pic>
        <p:nvPicPr>
          <p:cNvPr id="643" name="Google Shape;643;p29" descr="IMG_1789.JPG"/>
          <p:cNvPicPr preferRelativeResize="0"/>
          <p:nvPr/>
        </p:nvPicPr>
        <p:blipFill rotWithShape="1">
          <a:blip r:embed="rId3">
            <a:alphaModFix/>
          </a:blip>
          <a:srcRect/>
          <a:stretch/>
        </p:blipFill>
        <p:spPr>
          <a:xfrm>
            <a:off x="4776225" y="-1"/>
            <a:ext cx="3293812"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0"/>
          <p:cNvSpPr txBox="1">
            <a:spLocks noGrp="1"/>
          </p:cNvSpPr>
          <p:nvPr>
            <p:ph type="title"/>
          </p:nvPr>
        </p:nvSpPr>
        <p:spPr>
          <a:xfrm>
            <a:off x="413430" y="605767"/>
            <a:ext cx="8229600" cy="46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Impact"/>
              <a:buNone/>
            </a:pPr>
            <a:r>
              <a:rPr lang="en-US" sz="4860"/>
              <a:t>Secure lead</a:t>
            </a:r>
            <a:endParaRPr sz="4860"/>
          </a:p>
        </p:txBody>
      </p:sp>
      <p:pic>
        <p:nvPicPr>
          <p:cNvPr id="649" name="Google Shape;649;p30" descr="IMG_1801.JPG"/>
          <p:cNvPicPr preferRelativeResize="0"/>
          <p:nvPr/>
        </p:nvPicPr>
        <p:blipFill rotWithShape="1">
          <a:blip r:embed="rId3">
            <a:alphaModFix/>
          </a:blip>
          <a:srcRect/>
          <a:stretch/>
        </p:blipFill>
        <p:spPr>
          <a:xfrm rot="5400000">
            <a:off x="3930324" y="641676"/>
            <a:ext cx="5133449" cy="3850100"/>
          </a:xfrm>
          <a:prstGeom prst="rect">
            <a:avLst/>
          </a:prstGeom>
          <a:noFill/>
          <a:ln>
            <a:noFill/>
          </a:ln>
        </p:spPr>
      </p:pic>
    </p:spTree>
  </p:cSld>
  <p:clrMapOvr>
    <a:masterClrMapping/>
  </p:clrMapOvr>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2381</Words>
  <Application>Microsoft Macintosh PowerPoint</Application>
  <PresentationFormat>On-screen Show (16:9)</PresentationFormat>
  <Paragraphs>110</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Dosis</vt:lpstr>
      <vt:lpstr>Calibri</vt:lpstr>
      <vt:lpstr>Sniglet</vt:lpstr>
      <vt:lpstr>Impact</vt:lpstr>
      <vt:lpstr>Merriweather Sans</vt:lpstr>
      <vt:lpstr>Arial</vt:lpstr>
      <vt:lpstr>Friar template</vt:lpstr>
      <vt:lpstr>Perplexing Parallel Paper Circuits</vt:lpstr>
      <vt:lpstr>LED – Light Emitting Diode</vt:lpstr>
      <vt:lpstr>Supplies</vt:lpstr>
      <vt:lpstr>Nature of Science Paper Circuit</vt:lpstr>
      <vt:lpstr>Fold back, then forward</vt:lpstr>
      <vt:lpstr>Getting copper tape started</vt:lpstr>
      <vt:lpstr>Avoid curlicues</vt:lpstr>
      <vt:lpstr>Add first lead</vt:lpstr>
      <vt:lpstr>Secure lead</vt:lpstr>
      <vt:lpstr>Add 2nd lead</vt:lpstr>
      <vt:lpstr>LED prep</vt:lpstr>
      <vt:lpstr>Spread LED leads</vt:lpstr>
      <vt:lpstr>Number LED positions</vt:lpstr>
      <vt:lpstr>Secure LED in position #1</vt:lpstr>
      <vt:lpstr>PowerPoint Presentation</vt:lpstr>
      <vt:lpstr>Secure the other LEDs</vt:lpstr>
      <vt:lpstr>Install battery and secure</vt:lpstr>
      <vt:lpstr>Test individual LEDs</vt:lpstr>
      <vt:lpstr>Figure out the rules</vt:lpstr>
      <vt:lpstr>Claim, Evidence, Reasoning</vt:lpstr>
      <vt:lpstr>Claim, Evidence, Reasoning</vt:lpstr>
      <vt:lpstr>Claim, Evidence, Reasoning</vt:lpstr>
      <vt:lpstr>Claim, Evidence, Reasoning</vt:lpstr>
      <vt:lpstr>What about an orange 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Perplexing Parallel Paper Circuits</dc:title>
  <dc:creator>DaNel Hogan</dc:creator>
  <cp:lastModifiedBy>DaNel Hogan</cp:lastModifiedBy>
  <cp:revision>3</cp:revision>
  <dcterms:modified xsi:type="dcterms:W3CDTF">2023-04-01T14:28:27Z</dcterms:modified>
</cp:coreProperties>
</file>