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76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emazing.org/binary-mic-drop-math-patterns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stemazing.org/binary-mic-drop-math-pattern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stemazing.org/binary-mic-drop-math-patterns/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stemazing.org/binary-mic-drop-math-patterns/" TargetMode="Externa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temazing.org/binary-mic-drop-math-patterns/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stemazing.org/binary-mic-drop-math-patterns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stemazing.org/binary-mic-drop-math-patterns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283567"/>
            <a:ext cx="7542212" cy="1769171"/>
          </a:xfrm>
        </p:spPr>
        <p:txBody>
          <a:bodyPr/>
          <a:lstStyle/>
          <a:p>
            <a:r>
              <a:rPr lang="en-US" dirty="0" smtClean="0"/>
              <a:t>Binary #</a:t>
            </a:r>
            <a:r>
              <a:rPr lang="en-US" dirty="0" err="1" smtClean="0"/>
              <a:t>MicDropMath</a:t>
            </a:r>
            <a:r>
              <a:rPr lang="en-US" dirty="0" smtClean="0"/>
              <a:t> Patterns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902541" y="6514016"/>
            <a:ext cx="7079841" cy="343984"/>
          </a:xfrm>
        </p:spPr>
        <p:txBody>
          <a:bodyPr>
            <a:normAutofit/>
          </a:bodyPr>
          <a:lstStyle/>
          <a:p>
            <a:r>
              <a:rPr lang="en-US" sz="1400" dirty="0" smtClean="0"/>
              <a:t>Created by DaNel Hogan - @</a:t>
            </a:r>
            <a:r>
              <a:rPr lang="en-US" sz="1400" dirty="0" err="1" smtClean="0"/>
              <a:t>TheSTEMAZingPro</a:t>
            </a:r>
            <a:r>
              <a:rPr lang="en-US" sz="1400" dirty="0" smtClean="0"/>
              <a:t> – STEMAZing.org </a:t>
            </a:r>
            <a:endParaRPr lang="en-US" sz="1400" dirty="0"/>
          </a:p>
        </p:txBody>
      </p:sp>
      <p:pic>
        <p:nvPicPr>
          <p:cNvPr id="5" name="Picture 4" descr="Creative Commons License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877" y="6441568"/>
            <a:ext cx="1165124" cy="416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935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849151"/>
          </a:xfrm>
        </p:spPr>
        <p:txBody>
          <a:bodyPr/>
          <a:lstStyle/>
          <a:p>
            <a:r>
              <a:rPr lang="en-US" sz="4800" dirty="0" smtClean="0"/>
              <a:t>What patterns do you see?</a:t>
            </a:r>
            <a:endParaRPr lang="en-US" sz="4800" dirty="0"/>
          </a:p>
        </p:txBody>
      </p:sp>
      <p:pic>
        <p:nvPicPr>
          <p:cNvPr id="3" name="Picture 2" descr="Screen Shot 2017-03-29 at 9.19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1141380"/>
            <a:ext cx="6019800" cy="539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9525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Find binary number lessons and printable here: </a:t>
            </a:r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stemazing.org/binary-mic-drop-math-patterns/</a:t>
            </a:r>
            <a:r>
              <a:rPr lang="en-US" sz="1400" dirty="0" smtClean="0"/>
              <a:t>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9306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849151"/>
          </a:xfrm>
        </p:spPr>
        <p:txBody>
          <a:bodyPr/>
          <a:lstStyle/>
          <a:p>
            <a:r>
              <a:rPr lang="en-US" sz="4800" dirty="0" smtClean="0"/>
              <a:t>What patterns do you see?</a:t>
            </a:r>
            <a:endParaRPr lang="en-US" sz="4800" dirty="0"/>
          </a:p>
        </p:txBody>
      </p:sp>
      <p:pic>
        <p:nvPicPr>
          <p:cNvPr id="3" name="Picture 2" descr="Screen Shot 2017-03-29 at 9.19.54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82" y="1141380"/>
            <a:ext cx="3557775" cy="3189988"/>
          </a:xfrm>
          <a:prstGeom prst="rect">
            <a:avLst/>
          </a:prstGeom>
        </p:spPr>
      </p:pic>
      <p:pic>
        <p:nvPicPr>
          <p:cNvPr id="4" name="Picture 3" descr="Screen Shot 2017-03-29 at 9.19.2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091" y="1089112"/>
            <a:ext cx="4714768" cy="42163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49525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Find binary number lessons and printable here: </a:t>
            </a: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stemazing.org/binary-mic-drop-math-patterns/</a:t>
            </a:r>
            <a:r>
              <a:rPr lang="en-US" sz="1400" dirty="0" smtClean="0"/>
              <a:t>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42928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849151"/>
          </a:xfrm>
        </p:spPr>
        <p:txBody>
          <a:bodyPr/>
          <a:lstStyle/>
          <a:p>
            <a:r>
              <a:rPr lang="en-US" sz="4800" dirty="0" smtClean="0"/>
              <a:t>What patterns do you see?</a:t>
            </a:r>
            <a:endParaRPr lang="en-US" sz="4800" dirty="0"/>
          </a:p>
        </p:txBody>
      </p:sp>
      <p:pic>
        <p:nvPicPr>
          <p:cNvPr id="3" name="Picture 2" descr="Screen Shot 2017-03-29 at 9.19.54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0" y="1141380"/>
            <a:ext cx="2393739" cy="2146285"/>
          </a:xfrm>
          <a:prstGeom prst="rect">
            <a:avLst/>
          </a:prstGeom>
        </p:spPr>
      </p:pic>
      <p:pic>
        <p:nvPicPr>
          <p:cNvPr id="4" name="Picture 3" descr="Screen Shot 2017-03-29 at 9.19.23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807" y="1141380"/>
            <a:ext cx="2399983" cy="2146285"/>
          </a:xfrm>
          <a:prstGeom prst="rect">
            <a:avLst/>
          </a:prstGeom>
        </p:spPr>
      </p:pic>
      <p:pic>
        <p:nvPicPr>
          <p:cNvPr id="5" name="Picture 4" descr="Screen Shot 2017-03-29 at 9.19.09 A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176" y="3084465"/>
            <a:ext cx="3802967" cy="34009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49525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Find binary number lessons and printable here: </a:t>
            </a:r>
            <a:r>
              <a:rPr lang="en-US" sz="1400" dirty="0">
                <a:hlinkClick r:id="rId5"/>
              </a:rPr>
              <a:t>https://</a:t>
            </a:r>
            <a:r>
              <a:rPr lang="en-US" sz="1400" dirty="0" smtClean="0">
                <a:hlinkClick r:id="rId5"/>
              </a:rPr>
              <a:t>stemazing.org/binary-mic-drop-math-patterns/</a:t>
            </a:r>
            <a:r>
              <a:rPr lang="en-US" sz="1400" dirty="0" smtClean="0"/>
              <a:t>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4522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849151"/>
          </a:xfrm>
        </p:spPr>
        <p:txBody>
          <a:bodyPr/>
          <a:lstStyle/>
          <a:p>
            <a:r>
              <a:rPr lang="en-US" sz="3600" dirty="0" smtClean="0"/>
              <a:t>What will the next card start with?</a:t>
            </a:r>
            <a:endParaRPr lang="en-US" sz="3600" dirty="0"/>
          </a:p>
        </p:txBody>
      </p:sp>
      <p:pic>
        <p:nvPicPr>
          <p:cNvPr id="3" name="Picture 2" descr="Screen Shot 2017-03-29 at 9.19.54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0" y="1141380"/>
            <a:ext cx="2393739" cy="2146285"/>
          </a:xfrm>
          <a:prstGeom prst="rect">
            <a:avLst/>
          </a:prstGeom>
        </p:spPr>
      </p:pic>
      <p:pic>
        <p:nvPicPr>
          <p:cNvPr id="4" name="Picture 3" descr="Screen Shot 2017-03-29 at 9.19.23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250" y="1141380"/>
            <a:ext cx="2399983" cy="2146285"/>
          </a:xfrm>
          <a:prstGeom prst="rect">
            <a:avLst/>
          </a:prstGeom>
        </p:spPr>
      </p:pic>
      <p:pic>
        <p:nvPicPr>
          <p:cNvPr id="5" name="Picture 4" descr="Screen Shot 2017-03-29 at 9.19.09 A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437" y="1141380"/>
            <a:ext cx="2400706" cy="214693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79462" y="3288312"/>
            <a:ext cx="7581901" cy="33218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Misconception </a:t>
            </a:r>
            <a:r>
              <a:rPr lang="mr-IN" sz="3600" dirty="0" smtClean="0"/>
              <a:t>–</a:t>
            </a:r>
            <a:r>
              <a:rPr lang="en-US" sz="3600" dirty="0" smtClean="0"/>
              <a:t> make a single hypothesis! NOPE. </a:t>
            </a:r>
          </a:p>
          <a:p>
            <a:pPr algn="l"/>
            <a:endParaRPr lang="en-US" sz="3200" dirty="0" smtClean="0"/>
          </a:p>
          <a:p>
            <a:pPr algn="l"/>
            <a:r>
              <a:rPr lang="en-US" sz="3200" dirty="0" smtClean="0"/>
              <a:t>Come up with every possibility you can support with a mathematical pattern.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9525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Find binary number lessons and printable here: </a:t>
            </a:r>
            <a:r>
              <a:rPr lang="en-US" sz="1400" dirty="0">
                <a:hlinkClick r:id="rId5"/>
              </a:rPr>
              <a:t>https://</a:t>
            </a:r>
            <a:r>
              <a:rPr lang="en-US" sz="1400" dirty="0" smtClean="0">
                <a:hlinkClick r:id="rId5"/>
              </a:rPr>
              <a:t>stemazing.org/binary-mic-drop-math-patterns/</a:t>
            </a:r>
            <a:r>
              <a:rPr lang="en-US" sz="1400" dirty="0" smtClean="0"/>
              <a:t>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01333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849151"/>
          </a:xfrm>
        </p:spPr>
        <p:txBody>
          <a:bodyPr/>
          <a:lstStyle/>
          <a:p>
            <a:r>
              <a:rPr lang="en-US" sz="2800" dirty="0" smtClean="0"/>
              <a:t>Did you have a hypothesis to support this?</a:t>
            </a:r>
            <a:br>
              <a:rPr lang="en-US" sz="2800" dirty="0" smtClean="0"/>
            </a:br>
            <a:r>
              <a:rPr lang="en-US" sz="2800" dirty="0" smtClean="0"/>
              <a:t>What do you think the next card will start with?</a:t>
            </a:r>
            <a:endParaRPr lang="en-US" sz="2800" dirty="0"/>
          </a:p>
        </p:txBody>
      </p:sp>
      <p:pic>
        <p:nvPicPr>
          <p:cNvPr id="3" name="Picture 2" descr="Screen Shot 2017-03-29 at 9.19.54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0" y="968660"/>
            <a:ext cx="2393739" cy="2146285"/>
          </a:xfrm>
          <a:prstGeom prst="rect">
            <a:avLst/>
          </a:prstGeom>
        </p:spPr>
      </p:pic>
      <p:pic>
        <p:nvPicPr>
          <p:cNvPr id="4" name="Picture 3" descr="Screen Shot 2017-03-29 at 9.19.23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761" y="979467"/>
            <a:ext cx="2399983" cy="2146285"/>
          </a:xfrm>
          <a:prstGeom prst="rect">
            <a:avLst/>
          </a:prstGeom>
        </p:spPr>
      </p:pic>
      <p:pic>
        <p:nvPicPr>
          <p:cNvPr id="5" name="Picture 4" descr="Screen Shot 2017-03-29 at 9.19.09 A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437" y="978820"/>
            <a:ext cx="2400706" cy="2146932"/>
          </a:xfrm>
          <a:prstGeom prst="rect">
            <a:avLst/>
          </a:prstGeom>
        </p:spPr>
      </p:pic>
      <p:pic>
        <p:nvPicPr>
          <p:cNvPr id="10" name="Picture 9" descr="Screen Shot 2017-03-29 at 9.18.51 AM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97" y="3355652"/>
            <a:ext cx="3500259" cy="31162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649525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Find binary number lessons and printable here: </a:t>
            </a: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stemazing.org/binary-mic-drop-math-patterns/</a:t>
            </a:r>
            <a:r>
              <a:rPr lang="en-US" sz="1400" dirty="0" smtClean="0"/>
              <a:t>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78174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115" y="107577"/>
            <a:ext cx="8130251" cy="849151"/>
          </a:xfrm>
        </p:spPr>
        <p:txBody>
          <a:bodyPr/>
          <a:lstStyle/>
          <a:p>
            <a:r>
              <a:rPr lang="en-US" sz="3600" dirty="0" smtClean="0"/>
              <a:t>The importance of collecting more data!</a:t>
            </a:r>
            <a:endParaRPr lang="en-US" sz="3600" dirty="0"/>
          </a:p>
        </p:txBody>
      </p:sp>
      <p:pic>
        <p:nvPicPr>
          <p:cNvPr id="3" name="Picture 2" descr="Screen Shot 2017-03-29 at 9.19.54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0" y="956728"/>
            <a:ext cx="2393739" cy="2146285"/>
          </a:xfrm>
          <a:prstGeom prst="rect">
            <a:avLst/>
          </a:prstGeom>
        </p:spPr>
      </p:pic>
      <p:pic>
        <p:nvPicPr>
          <p:cNvPr id="4" name="Picture 3" descr="Screen Shot 2017-03-29 at 9.19.23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250" y="956728"/>
            <a:ext cx="2399983" cy="2146285"/>
          </a:xfrm>
          <a:prstGeom prst="rect">
            <a:avLst/>
          </a:prstGeom>
        </p:spPr>
      </p:pic>
      <p:pic>
        <p:nvPicPr>
          <p:cNvPr id="5" name="Picture 4" descr="Screen Shot 2017-03-29 at 9.19.09 A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437" y="956728"/>
            <a:ext cx="2400706" cy="2146932"/>
          </a:xfrm>
          <a:prstGeom prst="rect">
            <a:avLst/>
          </a:prstGeom>
        </p:spPr>
      </p:pic>
      <p:pic>
        <p:nvPicPr>
          <p:cNvPr id="7" name="Picture 6" descr="Screen Shot 2017-03-29 at 9.18.34 AM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167" y="3355652"/>
            <a:ext cx="3479284" cy="3119611"/>
          </a:xfrm>
          <a:prstGeom prst="rect">
            <a:avLst/>
          </a:prstGeom>
        </p:spPr>
      </p:pic>
      <p:pic>
        <p:nvPicPr>
          <p:cNvPr id="8" name="Picture 7" descr="Screen Shot 2017-03-29 at 9.18.51 AM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97" y="3355652"/>
            <a:ext cx="3500259" cy="31162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49525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Find binary number lessons and printable here: </a:t>
            </a:r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stemazing.org/binary-mic-drop-math-patterns/</a:t>
            </a:r>
            <a:r>
              <a:rPr lang="en-US" sz="1400" dirty="0" smtClean="0"/>
              <a:t>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6049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849151"/>
          </a:xfrm>
        </p:spPr>
        <p:txBody>
          <a:bodyPr/>
          <a:lstStyle/>
          <a:p>
            <a:r>
              <a:rPr lang="en-US" sz="3600" dirty="0" smtClean="0"/>
              <a:t>Yes or No </a:t>
            </a:r>
            <a:r>
              <a:rPr lang="mr-IN" sz="3600" dirty="0" smtClean="0"/>
              <a:t>–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2800" dirty="0" smtClean="0"/>
              <a:t>number for just the day you were born?</a:t>
            </a:r>
            <a:endParaRPr lang="en-US" sz="2800" dirty="0"/>
          </a:p>
        </p:txBody>
      </p:sp>
      <p:pic>
        <p:nvPicPr>
          <p:cNvPr id="3" name="Picture 2" descr="Screen Shot 2017-03-29 at 9.19.54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7" y="1060100"/>
            <a:ext cx="2393739" cy="2146285"/>
          </a:xfrm>
          <a:prstGeom prst="rect">
            <a:avLst/>
          </a:prstGeom>
        </p:spPr>
      </p:pic>
      <p:pic>
        <p:nvPicPr>
          <p:cNvPr id="4" name="Picture 3" descr="Screen Shot 2017-03-29 at 9.19.23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420" y="1060099"/>
            <a:ext cx="2399983" cy="2146285"/>
          </a:xfrm>
          <a:prstGeom prst="rect">
            <a:avLst/>
          </a:prstGeom>
        </p:spPr>
      </p:pic>
      <p:pic>
        <p:nvPicPr>
          <p:cNvPr id="5" name="Picture 4" descr="Screen Shot 2017-03-29 at 9.19.09 A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777" y="1059452"/>
            <a:ext cx="2400706" cy="2146932"/>
          </a:xfrm>
          <a:prstGeom prst="rect">
            <a:avLst/>
          </a:prstGeom>
        </p:spPr>
      </p:pic>
      <p:pic>
        <p:nvPicPr>
          <p:cNvPr id="7" name="Picture 6" descr="Screen Shot 2017-03-29 at 9.18.34 AM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167" y="3309755"/>
            <a:ext cx="3479284" cy="3119611"/>
          </a:xfrm>
          <a:prstGeom prst="rect">
            <a:avLst/>
          </a:prstGeom>
        </p:spPr>
      </p:pic>
      <p:pic>
        <p:nvPicPr>
          <p:cNvPr id="8" name="Picture 7" descr="Screen Shot 2017-03-29 at 9.18.51 AM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97" y="3309755"/>
            <a:ext cx="3500259" cy="31162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49525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Find binary number lessons and printable here: </a:t>
            </a:r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stemazing.org/binary-mic-drop-math-patterns/</a:t>
            </a:r>
            <a:r>
              <a:rPr lang="en-US" sz="1400" dirty="0" smtClean="0"/>
              <a:t>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74821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89</TotalTime>
  <Words>187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Candara</vt:lpstr>
      <vt:lpstr>Orbit</vt:lpstr>
      <vt:lpstr>Binary #MicDropMath Patterns</vt:lpstr>
      <vt:lpstr>What patterns do you see?</vt:lpstr>
      <vt:lpstr>What patterns do you see?</vt:lpstr>
      <vt:lpstr>What patterns do you see?</vt:lpstr>
      <vt:lpstr>What will the next card start with?</vt:lpstr>
      <vt:lpstr>Did you have a hypothesis to support this? What do you think the next card will start with?</vt:lpstr>
      <vt:lpstr>The importance of collecting more data!</vt:lpstr>
      <vt:lpstr>Yes or No –  number for just the day you were born?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STEMAZing Phun</dc:title>
  <dc:creator>DaNel Hogan</dc:creator>
  <cp:lastModifiedBy>DaNel Hogan</cp:lastModifiedBy>
  <cp:revision>17</cp:revision>
  <dcterms:created xsi:type="dcterms:W3CDTF">2020-05-09T16:25:14Z</dcterms:created>
  <dcterms:modified xsi:type="dcterms:W3CDTF">2020-05-19T16:47:57Z</dcterms:modified>
</cp:coreProperties>
</file>